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6" r:id="rId4"/>
    <p:sldMasterId id="2147483658" r:id="rId5"/>
  </p:sldMasterIdLst>
  <p:sldIdLst>
    <p:sldId id="256" r:id="rId6"/>
    <p:sldId id="257" r:id="rId7"/>
    <p:sldId id="258" r:id="rId8"/>
    <p:sldId id="259" r:id="rId9"/>
    <p:sldId id="262" r:id="rId10"/>
    <p:sldId id="263" r:id="rId11"/>
    <p:sldId id="264" r:id="rId12"/>
    <p:sldId id="266" r:id="rId13"/>
    <p:sldId id="265" r:id="rId14"/>
    <p:sldId id="267" r:id="rId1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68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/>
          </p:cNvSpPr>
          <p:nvPr>
            <p:ph type="title"/>
          </p:nvPr>
        </p:nvSpPr>
        <p:spPr>
          <a:xfrm>
            <a:off x="714240" y="1185480"/>
            <a:ext cx="5007240" cy="102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4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E414711F-927D-4D28-B4A9-5B8D50490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714240" y="826200"/>
            <a:ext cx="3117960" cy="755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714240" y="1734480"/>
            <a:ext cx="3117960" cy="1713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grpSp>
        <p:nvGrpSpPr>
          <p:cNvPr id="449" name="Google Shape;1922;p16"/>
          <p:cNvGrpSpPr/>
          <p:nvPr/>
        </p:nvGrpSpPr>
        <p:grpSpPr>
          <a:xfrm>
            <a:off x="-830880" y="3821400"/>
            <a:ext cx="3238920" cy="1780560"/>
            <a:chOff x="-830880" y="3821400"/>
            <a:chExt cx="3238920" cy="1780560"/>
          </a:xfrm>
        </p:grpSpPr>
        <p:sp>
          <p:nvSpPr>
            <p:cNvPr id="450" name="Google Shape;1923;p16"/>
            <p:cNvSpPr/>
            <p:nvPr/>
          </p:nvSpPr>
          <p:spPr>
            <a:xfrm flipH="1">
              <a:off x="-831240" y="3821400"/>
              <a:ext cx="3238920" cy="1622520"/>
            </a:xfrm>
            <a:custGeom>
              <a:avLst/>
              <a:gdLst>
                <a:gd name="textAreaLeft" fmla="*/ -360 w 3238920"/>
                <a:gd name="textAreaRight" fmla="*/ 3238920 w 3238920"/>
                <a:gd name="textAreaTop" fmla="*/ 0 h 1622520"/>
                <a:gd name="textAreaBottom" fmla="*/ 1622880 h 1622520"/>
              </a:gdLst>
              <a:ahLst/>
              <a:cxnLst/>
              <a:rect l="textAreaLeft" t="textAreaTop" r="textAreaRight" b="textAreaBottom"/>
              <a:pathLst>
                <a:path w="37534" h="18802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1" name="Google Shape;1924;p16"/>
            <p:cNvSpPr/>
            <p:nvPr/>
          </p:nvSpPr>
          <p:spPr>
            <a:xfrm flipH="1">
              <a:off x="-635760" y="4079520"/>
              <a:ext cx="2995560" cy="1420560"/>
            </a:xfrm>
            <a:custGeom>
              <a:avLst/>
              <a:gdLst>
                <a:gd name="textAreaLeft" fmla="*/ -360 w 2995560"/>
                <a:gd name="textAreaRight" fmla="*/ 2995560 w 2995560"/>
                <a:gd name="textAreaTop" fmla="*/ 0 h 1420560"/>
                <a:gd name="textAreaBottom" fmla="*/ 1420920 h 1420560"/>
              </a:gdLst>
              <a:ahLst/>
              <a:cxnLst/>
              <a:rect l="textAreaLeft" t="textAreaTop" r="textAreaRight" b="textAreaBottom"/>
              <a:pathLst>
                <a:path w="34715" h="16466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2" name="Google Shape;1925;p16"/>
            <p:cNvSpPr/>
            <p:nvPr/>
          </p:nvSpPr>
          <p:spPr>
            <a:xfrm flipH="1">
              <a:off x="-476280" y="4241880"/>
              <a:ext cx="2626920" cy="1301040"/>
            </a:xfrm>
            <a:custGeom>
              <a:avLst/>
              <a:gdLst>
                <a:gd name="textAreaLeft" fmla="*/ -360 w 2626920"/>
                <a:gd name="textAreaRight" fmla="*/ 2626920 w 2626920"/>
                <a:gd name="textAreaTop" fmla="*/ 0 h 1301040"/>
                <a:gd name="textAreaBottom" fmla="*/ 1301400 h 1301040"/>
              </a:gdLst>
              <a:ahLst/>
              <a:cxnLst/>
              <a:rect l="textAreaLeft" t="textAreaTop" r="textAreaRight" b="textAreaBottom"/>
              <a:pathLst>
                <a:path w="30441" h="15078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3" name="Google Shape;1926;p16"/>
            <p:cNvSpPr/>
            <p:nvPr/>
          </p:nvSpPr>
          <p:spPr>
            <a:xfrm flipH="1">
              <a:off x="-187920" y="4488120"/>
              <a:ext cx="2137680" cy="1056240"/>
            </a:xfrm>
            <a:custGeom>
              <a:avLst/>
              <a:gdLst>
                <a:gd name="textAreaLeft" fmla="*/ 360 w 2137680"/>
                <a:gd name="textAreaRight" fmla="*/ 2138400 w 2137680"/>
                <a:gd name="textAreaTop" fmla="*/ 0 h 1056240"/>
                <a:gd name="textAreaBottom" fmla="*/ 1056600 h 1056240"/>
              </a:gdLst>
              <a:ahLst/>
              <a:cxnLst/>
              <a:rect l="textAreaLeft" t="textAreaTop" r="textAreaRight" b="textAreaBottom"/>
              <a:pathLst>
                <a:path w="24772" h="12242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4" name="Google Shape;1927;p16"/>
            <p:cNvSpPr/>
            <p:nvPr/>
          </p:nvSpPr>
          <p:spPr>
            <a:xfrm flipH="1">
              <a:off x="-38520" y="4761360"/>
              <a:ext cx="1771920" cy="789480"/>
            </a:xfrm>
            <a:custGeom>
              <a:avLst/>
              <a:gdLst>
                <a:gd name="textAreaLeft" fmla="*/ 360 w 1771920"/>
                <a:gd name="textAreaRight" fmla="*/ 1772640 w 1771920"/>
                <a:gd name="textAreaTop" fmla="*/ 0 h 789480"/>
                <a:gd name="textAreaBottom" fmla="*/ 789840 h 789480"/>
              </a:gdLst>
              <a:ahLst/>
              <a:cxnLst/>
              <a:rect l="textAreaLeft" t="textAreaTop" r="textAreaRight" b="textAreaBottom"/>
              <a:pathLst>
                <a:path w="20533" h="915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5" name="Google Shape;1928;p16"/>
            <p:cNvSpPr/>
            <p:nvPr/>
          </p:nvSpPr>
          <p:spPr>
            <a:xfrm flipH="1">
              <a:off x="320760" y="5029200"/>
              <a:ext cx="1193040" cy="540000"/>
            </a:xfrm>
            <a:custGeom>
              <a:avLst/>
              <a:gdLst>
                <a:gd name="textAreaLeft" fmla="*/ 360 w 1193040"/>
                <a:gd name="textAreaRight" fmla="*/ 1193760 w 1193040"/>
                <a:gd name="textAreaTop" fmla="*/ 0 h 540000"/>
                <a:gd name="textAreaBottom" fmla="*/ 540360 h 540000"/>
              </a:gdLst>
              <a:ahLst/>
              <a:cxnLst/>
              <a:rect l="textAreaLeft" t="textAreaTop" r="textAreaRight" b="textAreaBottom"/>
              <a:pathLst>
                <a:path w="13827" h="6262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6" name="Google Shape;1929;p16"/>
            <p:cNvSpPr/>
            <p:nvPr/>
          </p:nvSpPr>
          <p:spPr>
            <a:xfrm flipH="1">
              <a:off x="516600" y="5285160"/>
              <a:ext cx="844200" cy="316800"/>
            </a:xfrm>
            <a:custGeom>
              <a:avLst/>
              <a:gdLst>
                <a:gd name="textAreaLeft" fmla="*/ -360 w 844200"/>
                <a:gd name="textAreaRight" fmla="*/ 844200 w 844200"/>
                <a:gd name="textAreaTop" fmla="*/ 0 h 316800"/>
                <a:gd name="textAreaBottom" fmla="*/ 317160 h 316800"/>
              </a:gdLst>
              <a:ahLst/>
              <a:cxnLst/>
              <a:rect l="textAreaLeft" t="textAreaTop" r="textAreaRight" b="textAreaBottom"/>
              <a:pathLst>
                <a:path w="9787" h="3673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457" name="Google Shape;1930;p16"/>
          <p:cNvGrpSpPr/>
          <p:nvPr/>
        </p:nvGrpSpPr>
        <p:grpSpPr>
          <a:xfrm>
            <a:off x="1816200" y="3885120"/>
            <a:ext cx="880920" cy="1553400"/>
            <a:chOff x="1816200" y="3885120"/>
            <a:chExt cx="880920" cy="1553400"/>
          </a:xfrm>
        </p:grpSpPr>
        <p:sp>
          <p:nvSpPr>
            <p:cNvPr id="458" name="Google Shape;1931;p16"/>
            <p:cNvSpPr/>
            <p:nvPr/>
          </p:nvSpPr>
          <p:spPr>
            <a:xfrm>
              <a:off x="1816200" y="4669200"/>
              <a:ext cx="645840" cy="581760"/>
            </a:xfrm>
            <a:custGeom>
              <a:avLst/>
              <a:gdLst>
                <a:gd name="textAreaLeft" fmla="*/ 0 w 645840"/>
                <a:gd name="textAreaRight" fmla="*/ 646200 w 645840"/>
                <a:gd name="textAreaTop" fmla="*/ 0 h 581760"/>
                <a:gd name="textAreaBottom" fmla="*/ 582120 h 581760"/>
              </a:gdLst>
              <a:ahLst/>
              <a:cxnLst/>
              <a:rect l="textAreaLeft" t="textAreaTop" r="textAreaRight" b="textAreaBottom"/>
              <a:pathLst>
                <a:path w="20033" h="1804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9" name="Google Shape;1932;p16"/>
            <p:cNvSpPr/>
            <p:nvPr/>
          </p:nvSpPr>
          <p:spPr>
            <a:xfrm>
              <a:off x="1818360" y="4668840"/>
              <a:ext cx="817920" cy="680760"/>
            </a:xfrm>
            <a:custGeom>
              <a:avLst/>
              <a:gdLst>
                <a:gd name="textAreaLeft" fmla="*/ 0 w 817920"/>
                <a:gd name="textAreaRight" fmla="*/ 818280 w 817920"/>
                <a:gd name="textAreaTop" fmla="*/ 0 h 680760"/>
                <a:gd name="textAreaBottom" fmla="*/ 681120 h 680760"/>
              </a:gdLst>
              <a:ahLst/>
              <a:cxnLst/>
              <a:rect l="textAreaLeft" t="textAreaTop" r="textAreaRight" b="textAreaBottom"/>
              <a:pathLst>
                <a:path w="25357" h="21113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0" name="Google Shape;1933;p16"/>
            <p:cNvSpPr/>
            <p:nvPr/>
          </p:nvSpPr>
          <p:spPr>
            <a:xfrm>
              <a:off x="2411280" y="4230360"/>
              <a:ext cx="285840" cy="911160"/>
            </a:xfrm>
            <a:custGeom>
              <a:avLst/>
              <a:gdLst>
                <a:gd name="textAreaLeft" fmla="*/ 0 w 285840"/>
                <a:gd name="textAreaRight" fmla="*/ 286200 w 285840"/>
                <a:gd name="textAreaTop" fmla="*/ 0 h 911160"/>
                <a:gd name="textAreaBottom" fmla="*/ 911520 h 911160"/>
              </a:gdLst>
              <a:ahLst/>
              <a:cxnLst/>
              <a:rect l="textAreaLeft" t="textAreaTop" r="textAreaRight" b="textAreaBottom"/>
              <a:pathLst>
                <a:path w="8872" h="2825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1" name="Google Shape;1934;p16"/>
            <p:cNvSpPr/>
            <p:nvPr/>
          </p:nvSpPr>
          <p:spPr>
            <a:xfrm>
              <a:off x="2520000" y="4266360"/>
              <a:ext cx="132120" cy="1080720"/>
            </a:xfrm>
            <a:custGeom>
              <a:avLst/>
              <a:gdLst>
                <a:gd name="textAreaLeft" fmla="*/ 0 w 132120"/>
                <a:gd name="textAreaRight" fmla="*/ 132480 w 132120"/>
                <a:gd name="textAreaTop" fmla="*/ 0 h 1080720"/>
                <a:gd name="textAreaBottom" fmla="*/ 1081080 h 1080720"/>
              </a:gdLst>
              <a:ahLst/>
              <a:cxnLst/>
              <a:rect l="textAreaLeft" t="textAreaTop" r="textAreaRight" b="textAreaBottom"/>
              <a:pathLst>
                <a:path w="4109" h="33509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2" name="Google Shape;1935;p16"/>
            <p:cNvSpPr/>
            <p:nvPr/>
          </p:nvSpPr>
          <p:spPr>
            <a:xfrm>
              <a:off x="2257920" y="4712760"/>
              <a:ext cx="432000" cy="72576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725760"/>
                <a:gd name="textAreaBottom" fmla="*/ 726120 h 725760"/>
              </a:gdLst>
              <a:ahLst/>
              <a:cxnLst/>
              <a:rect l="textAreaLeft" t="textAreaTop" r="textAreaRight" b="textAreaBottom"/>
              <a:pathLst>
                <a:path w="13395" h="22509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3" name="Google Shape;1936;p16"/>
            <p:cNvSpPr/>
            <p:nvPr/>
          </p:nvSpPr>
          <p:spPr>
            <a:xfrm>
              <a:off x="1982880" y="3885120"/>
              <a:ext cx="318240" cy="91332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0 h 913320"/>
                <a:gd name="textAreaBottom" fmla="*/ 913680 h 913320"/>
              </a:gdLst>
              <a:ahLst/>
              <a:cxnLst/>
              <a:rect l="textAreaLeft" t="textAreaTop" r="textAreaRight" b="textAreaBottom"/>
              <a:pathLst>
                <a:path w="9874" h="28323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4" name="Google Shape;1937;p16"/>
            <p:cNvSpPr/>
            <p:nvPr/>
          </p:nvSpPr>
          <p:spPr>
            <a:xfrm>
              <a:off x="2045520" y="3926160"/>
              <a:ext cx="257400" cy="870480"/>
            </a:xfrm>
            <a:custGeom>
              <a:avLst/>
              <a:gdLst>
                <a:gd name="textAreaLeft" fmla="*/ 0 w 257400"/>
                <a:gd name="textAreaRight" fmla="*/ 257760 w 257400"/>
                <a:gd name="textAreaTop" fmla="*/ 0 h 870480"/>
                <a:gd name="textAreaBottom" fmla="*/ 870840 h 870480"/>
              </a:gdLst>
              <a:ahLst/>
              <a:cxnLst/>
              <a:rect l="textAreaLeft" t="textAreaTop" r="textAreaRight" b="textAreaBottom"/>
              <a:pathLst>
                <a:path w="7987" h="26988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465" name="Google Shape;1938;p16"/>
          <p:cNvSpPr/>
          <p:nvPr/>
        </p:nvSpPr>
        <p:spPr>
          <a:xfrm>
            <a:off x="79560" y="3338280"/>
            <a:ext cx="378360" cy="316440"/>
          </a:xfrm>
          <a:custGeom>
            <a:avLst/>
            <a:gdLst>
              <a:gd name="textAreaLeft" fmla="*/ 0 w 378360"/>
              <a:gd name="textAreaRight" fmla="*/ 378720 w 378360"/>
              <a:gd name="textAreaTop" fmla="*/ 0 h 316440"/>
              <a:gd name="textAreaBottom" fmla="*/ 316800 h 316440"/>
            </a:gdLst>
            <a:ahLst/>
            <a:cxnLst/>
            <a:rect l="textAreaLeft" t="textAreaTop" r="textAreaRight" b="textAreaBottom"/>
            <a:pathLst>
              <a:path w="11540" h="9654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466" name="Google Shape;1939;p16"/>
          <p:cNvGrpSpPr/>
          <p:nvPr/>
        </p:nvGrpSpPr>
        <p:grpSpPr>
          <a:xfrm>
            <a:off x="2466720" y="-1173240"/>
            <a:ext cx="1425240" cy="1837440"/>
            <a:chOff x="2466720" y="-1173240"/>
            <a:chExt cx="1425240" cy="1837440"/>
          </a:xfrm>
        </p:grpSpPr>
        <p:sp>
          <p:nvSpPr>
            <p:cNvPr id="467" name="Google Shape;1940;p16"/>
            <p:cNvSpPr/>
            <p:nvPr/>
          </p:nvSpPr>
          <p:spPr>
            <a:xfrm rot="9556800">
              <a:off x="2723400" y="-1064160"/>
              <a:ext cx="911160" cy="1620000"/>
            </a:xfrm>
            <a:custGeom>
              <a:avLst/>
              <a:gdLst>
                <a:gd name="textAreaLeft" fmla="*/ 0 w 911160"/>
                <a:gd name="textAreaRight" fmla="*/ 911520 w 911160"/>
                <a:gd name="textAreaTop" fmla="*/ 0 h 1620000"/>
                <a:gd name="textAreaBottom" fmla="*/ 1620360 h 162000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8" name="Google Shape;1941;p16"/>
            <p:cNvSpPr/>
            <p:nvPr/>
          </p:nvSpPr>
          <p:spPr>
            <a:xfrm rot="9556800">
              <a:off x="3033360" y="-1092600"/>
              <a:ext cx="236520" cy="1676160"/>
            </a:xfrm>
            <a:custGeom>
              <a:avLst/>
              <a:gdLst>
                <a:gd name="textAreaLeft" fmla="*/ 0 w 236520"/>
                <a:gd name="textAreaRight" fmla="*/ 236880 w 236520"/>
                <a:gd name="textAreaTop" fmla="*/ 0 h 1676160"/>
                <a:gd name="textAreaBottom" fmla="*/ 1676520 h 167616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9" name="Google Shape;1942;p16"/>
            <p:cNvSpPr/>
            <p:nvPr/>
          </p:nvSpPr>
          <p:spPr>
            <a:xfrm rot="9556800">
              <a:off x="3312000" y="230040"/>
              <a:ext cx="155160" cy="120960"/>
            </a:xfrm>
            <a:custGeom>
              <a:avLst/>
              <a:gdLst>
                <a:gd name="textAreaLeft" fmla="*/ 0 w 155160"/>
                <a:gd name="textAreaRight" fmla="*/ 155520 w 155160"/>
                <a:gd name="textAreaTop" fmla="*/ 0 h 120960"/>
                <a:gd name="textAreaBottom" fmla="*/ 121320 h 12096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0480" bIns="60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0" name="Google Shape;1943;p16"/>
            <p:cNvSpPr/>
            <p:nvPr/>
          </p:nvSpPr>
          <p:spPr>
            <a:xfrm rot="9556800">
              <a:off x="3119760" y="12600"/>
              <a:ext cx="272880" cy="218880"/>
            </a:xfrm>
            <a:custGeom>
              <a:avLst/>
              <a:gdLst>
                <a:gd name="textAreaLeft" fmla="*/ 0 w 272880"/>
                <a:gd name="textAreaRight" fmla="*/ 273240 w 272880"/>
                <a:gd name="textAreaTop" fmla="*/ 0 h 218880"/>
                <a:gd name="textAreaBottom" fmla="*/ 219240 h 21888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1" name="Google Shape;1944;p16"/>
            <p:cNvSpPr/>
            <p:nvPr/>
          </p:nvSpPr>
          <p:spPr>
            <a:xfrm rot="9556800">
              <a:off x="2954520" y="-219960"/>
              <a:ext cx="370080" cy="342720"/>
            </a:xfrm>
            <a:custGeom>
              <a:avLst/>
              <a:gdLst>
                <a:gd name="textAreaLeft" fmla="*/ 0 w 370080"/>
                <a:gd name="textAreaRight" fmla="*/ 370440 w 370080"/>
                <a:gd name="textAreaTop" fmla="*/ 0 h 342720"/>
                <a:gd name="textAreaBottom" fmla="*/ 343080 h 34272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2" name="Google Shape;1945;p16"/>
            <p:cNvSpPr/>
            <p:nvPr/>
          </p:nvSpPr>
          <p:spPr>
            <a:xfrm rot="9556800">
              <a:off x="2761200" y="-510120"/>
              <a:ext cx="461520" cy="479880"/>
            </a:xfrm>
            <a:custGeom>
              <a:avLst/>
              <a:gdLst>
                <a:gd name="textAreaLeft" fmla="*/ 0 w 461520"/>
                <a:gd name="textAreaRight" fmla="*/ 461880 w 461520"/>
                <a:gd name="textAreaTop" fmla="*/ 0 h 479880"/>
                <a:gd name="textAreaBottom" fmla="*/ 480240 h 47988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3" name="Google Shape;1946;p16"/>
            <p:cNvSpPr/>
            <p:nvPr/>
          </p:nvSpPr>
          <p:spPr>
            <a:xfrm rot="9556800">
              <a:off x="2579040" y="-752760"/>
              <a:ext cx="529560" cy="567720"/>
            </a:xfrm>
            <a:custGeom>
              <a:avLst/>
              <a:gdLst>
                <a:gd name="textAreaLeft" fmla="*/ 0 w 529560"/>
                <a:gd name="textAreaRight" fmla="*/ 529920 w 529560"/>
                <a:gd name="textAreaTop" fmla="*/ 0 h 567720"/>
                <a:gd name="textAreaBottom" fmla="*/ 568080 h 56772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4" name="Google Shape;1947;p16"/>
            <p:cNvSpPr/>
            <p:nvPr/>
          </p:nvSpPr>
          <p:spPr>
            <a:xfrm rot="9556800">
              <a:off x="3468960" y="242280"/>
              <a:ext cx="167760" cy="120600"/>
            </a:xfrm>
            <a:custGeom>
              <a:avLst/>
              <a:gdLst>
                <a:gd name="textAreaLeft" fmla="*/ 0 w 167760"/>
                <a:gd name="textAreaRight" fmla="*/ 168120 w 167760"/>
                <a:gd name="textAreaTop" fmla="*/ 0 h 120600"/>
                <a:gd name="textAreaBottom" fmla="*/ 120960 h 12060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0480" bIns="60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5" name="Google Shape;1948;p16"/>
            <p:cNvSpPr/>
            <p:nvPr/>
          </p:nvSpPr>
          <p:spPr>
            <a:xfrm rot="9556800">
              <a:off x="3367080" y="-13680"/>
              <a:ext cx="343800" cy="205920"/>
            </a:xfrm>
            <a:custGeom>
              <a:avLst/>
              <a:gdLst>
                <a:gd name="textAreaLeft" fmla="*/ 0 w 343800"/>
                <a:gd name="textAreaRight" fmla="*/ 344160 w 343800"/>
                <a:gd name="textAreaTop" fmla="*/ 0 h 205920"/>
                <a:gd name="textAreaBottom" fmla="*/ 206280 h 20592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6" name="Google Shape;1949;p16"/>
            <p:cNvSpPr/>
            <p:nvPr/>
          </p:nvSpPr>
          <p:spPr>
            <a:xfrm rot="9556800">
              <a:off x="3295080" y="-240840"/>
              <a:ext cx="388080" cy="228600"/>
            </a:xfrm>
            <a:custGeom>
              <a:avLst/>
              <a:gdLst>
                <a:gd name="textAreaLeft" fmla="*/ 0 w 388080"/>
                <a:gd name="textAreaRight" fmla="*/ 388440 w 388080"/>
                <a:gd name="textAreaTop" fmla="*/ 0 h 228600"/>
                <a:gd name="textAreaBottom" fmla="*/ 228960 h 22860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7" name="Google Shape;1950;p16"/>
            <p:cNvSpPr/>
            <p:nvPr/>
          </p:nvSpPr>
          <p:spPr>
            <a:xfrm rot="9556800">
              <a:off x="3178800" y="-551160"/>
              <a:ext cx="495000" cy="259200"/>
            </a:xfrm>
            <a:custGeom>
              <a:avLst/>
              <a:gdLst>
                <a:gd name="textAreaLeft" fmla="*/ 0 w 495000"/>
                <a:gd name="textAreaRight" fmla="*/ 495360 w 495000"/>
                <a:gd name="textAreaTop" fmla="*/ 0 h 259200"/>
                <a:gd name="textAreaBottom" fmla="*/ 259560 h 25920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8" name="Google Shape;1951;p16"/>
            <p:cNvSpPr/>
            <p:nvPr/>
          </p:nvSpPr>
          <p:spPr>
            <a:xfrm rot="9556800">
              <a:off x="3052080" y="-834120"/>
              <a:ext cx="522720" cy="283680"/>
            </a:xfrm>
            <a:custGeom>
              <a:avLst/>
              <a:gdLst>
                <a:gd name="textAreaLeft" fmla="*/ 0 w 522720"/>
                <a:gd name="textAreaRight" fmla="*/ 523080 w 522720"/>
                <a:gd name="textAreaTop" fmla="*/ 0 h 283680"/>
                <a:gd name="textAreaBottom" fmla="*/ 284040 h 28368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9" name="Google Shape;1952;p16"/>
            <p:cNvSpPr/>
            <p:nvPr/>
          </p:nvSpPr>
          <p:spPr>
            <a:xfrm rot="9556800">
              <a:off x="2899080" y="-978480"/>
              <a:ext cx="382320" cy="176400"/>
            </a:xfrm>
            <a:custGeom>
              <a:avLst/>
              <a:gdLst>
                <a:gd name="textAreaLeft" fmla="*/ 0 w 382320"/>
                <a:gd name="textAreaRight" fmla="*/ 382680 w 382320"/>
                <a:gd name="textAreaTop" fmla="*/ 0 h 176400"/>
                <a:gd name="textAreaBottom" fmla="*/ 176760 h 17640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8200" bIns="88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1954;p17"/>
          <p:cNvGrpSpPr/>
          <p:nvPr/>
        </p:nvGrpSpPr>
        <p:grpSpPr>
          <a:xfrm>
            <a:off x="4635720" y="-2110320"/>
            <a:ext cx="5888880" cy="2656080"/>
            <a:chOff x="4635720" y="-2110320"/>
            <a:chExt cx="5888880" cy="2656080"/>
          </a:xfrm>
        </p:grpSpPr>
        <p:sp>
          <p:nvSpPr>
            <p:cNvPr id="481" name="Google Shape;1955;p17"/>
            <p:cNvSpPr/>
            <p:nvPr/>
          </p:nvSpPr>
          <p:spPr>
            <a:xfrm rot="10800000">
              <a:off x="4635720" y="-1923840"/>
              <a:ext cx="5888880" cy="2469600"/>
            </a:xfrm>
            <a:custGeom>
              <a:avLst/>
              <a:gdLst>
                <a:gd name="textAreaLeft" fmla="*/ 0 w 5888880"/>
                <a:gd name="textAreaRight" fmla="*/ 5889240 w 5888880"/>
                <a:gd name="textAreaTop" fmla="*/ 0 h 2469600"/>
                <a:gd name="textAreaBottom" fmla="*/ 2469960 h 2469600"/>
              </a:gdLst>
              <a:ahLst/>
              <a:cxnLst/>
              <a:rect l="textAreaLeft" t="textAreaTop" r="textAreaRight" b="textAreaBottom"/>
              <a:pathLst>
                <a:path w="65886" h="27634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2" name="Google Shape;1956;p17"/>
            <p:cNvSpPr/>
            <p:nvPr/>
          </p:nvSpPr>
          <p:spPr>
            <a:xfrm rot="10800000">
              <a:off x="4932000" y="-2040480"/>
              <a:ext cx="5281560" cy="2306880"/>
            </a:xfrm>
            <a:custGeom>
              <a:avLst/>
              <a:gdLst>
                <a:gd name="textAreaLeft" fmla="*/ 0 w 5281560"/>
                <a:gd name="textAreaRight" fmla="*/ 5281920 w 5281560"/>
                <a:gd name="textAreaTop" fmla="*/ 0 h 2306880"/>
                <a:gd name="textAreaBottom" fmla="*/ 2307240 h 2306880"/>
              </a:gdLst>
              <a:ahLst/>
              <a:cxnLst/>
              <a:rect l="textAreaLeft" t="textAreaTop" r="textAreaRight" b="textAreaBottom"/>
              <a:pathLst>
                <a:path w="59089" h="2581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3" name="Google Shape;1957;p17"/>
            <p:cNvSpPr/>
            <p:nvPr/>
          </p:nvSpPr>
          <p:spPr>
            <a:xfrm rot="10800000">
              <a:off x="5109840" y="-2043000"/>
              <a:ext cx="4721400" cy="1878120"/>
            </a:xfrm>
            <a:custGeom>
              <a:avLst/>
              <a:gdLst>
                <a:gd name="textAreaLeft" fmla="*/ 0 w 4721400"/>
                <a:gd name="textAreaRight" fmla="*/ 4721760 w 4721400"/>
                <a:gd name="textAreaTop" fmla="*/ 0 h 1878120"/>
                <a:gd name="textAreaBottom" fmla="*/ 1878480 h 1878120"/>
              </a:gdLst>
              <a:ahLst/>
              <a:cxnLst/>
              <a:rect l="textAreaLeft" t="textAreaTop" r="textAreaRight" b="textAreaBottom"/>
              <a:pathLst>
                <a:path w="52824" h="21016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4" name="Google Shape;1958;p17"/>
            <p:cNvSpPr/>
            <p:nvPr/>
          </p:nvSpPr>
          <p:spPr>
            <a:xfrm rot="10800000">
              <a:off x="5364720" y="-2067120"/>
              <a:ext cx="4250160" cy="1565280"/>
            </a:xfrm>
            <a:custGeom>
              <a:avLst/>
              <a:gdLst>
                <a:gd name="textAreaLeft" fmla="*/ 0 w 4250160"/>
                <a:gd name="textAreaRight" fmla="*/ 4250520 w 4250160"/>
                <a:gd name="textAreaTop" fmla="*/ 0 h 1565280"/>
                <a:gd name="textAreaBottom" fmla="*/ 1565640 h 1565280"/>
              </a:gdLst>
              <a:ahLst/>
              <a:cxnLst/>
              <a:rect l="textAreaLeft" t="textAreaTop" r="textAreaRight" b="textAreaBottom"/>
              <a:pathLst>
                <a:path w="47550" h="17517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5" name="Google Shape;1959;p17"/>
            <p:cNvSpPr/>
            <p:nvPr/>
          </p:nvSpPr>
          <p:spPr>
            <a:xfrm rot="10800000">
              <a:off x="5594760" y="-2110320"/>
              <a:ext cx="3612600" cy="943920"/>
            </a:xfrm>
            <a:custGeom>
              <a:avLst/>
              <a:gdLst>
                <a:gd name="textAreaLeft" fmla="*/ 0 w 3612600"/>
                <a:gd name="textAreaRight" fmla="*/ 3612960 w 3612600"/>
                <a:gd name="textAreaTop" fmla="*/ 0 h 943920"/>
                <a:gd name="textAreaBottom" fmla="*/ 944280 h 943920"/>
              </a:gdLst>
              <a:ahLst/>
              <a:cxnLst/>
              <a:rect l="textAreaLeft" t="textAreaTop" r="textAreaRight" b="textAreaBottom"/>
              <a:pathLst>
                <a:path w="40419" h="10562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486" name="Google Shape;1960;p17"/>
          <p:cNvGrpSpPr/>
          <p:nvPr/>
        </p:nvGrpSpPr>
        <p:grpSpPr>
          <a:xfrm>
            <a:off x="7620840" y="4277520"/>
            <a:ext cx="1463400" cy="1910520"/>
            <a:chOff x="7620840" y="4277520"/>
            <a:chExt cx="1463400" cy="1910520"/>
          </a:xfrm>
        </p:grpSpPr>
        <p:sp>
          <p:nvSpPr>
            <p:cNvPr id="487" name="Google Shape;1961;p17"/>
            <p:cNvSpPr/>
            <p:nvPr/>
          </p:nvSpPr>
          <p:spPr>
            <a:xfrm rot="20419800">
              <a:off x="7877160" y="4387680"/>
              <a:ext cx="950040" cy="1689480"/>
            </a:xfrm>
            <a:custGeom>
              <a:avLst/>
              <a:gdLst>
                <a:gd name="textAreaLeft" fmla="*/ 0 w 950040"/>
                <a:gd name="textAreaRight" fmla="*/ 950400 w 950040"/>
                <a:gd name="textAreaTop" fmla="*/ 0 h 1689480"/>
                <a:gd name="textAreaBottom" fmla="*/ 1689840 h 168948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8" name="Google Shape;1962;p17"/>
            <p:cNvSpPr/>
            <p:nvPr/>
          </p:nvSpPr>
          <p:spPr>
            <a:xfrm rot="20419800">
              <a:off x="8257680" y="4359600"/>
              <a:ext cx="246600" cy="1747800"/>
            </a:xfrm>
            <a:custGeom>
              <a:avLst/>
              <a:gdLst>
                <a:gd name="textAreaLeft" fmla="*/ 0 w 246600"/>
                <a:gd name="textAreaRight" fmla="*/ 246960 w 246600"/>
                <a:gd name="textAreaTop" fmla="*/ 0 h 1747800"/>
                <a:gd name="textAreaBottom" fmla="*/ 1748160 h 174780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9" name="Google Shape;1963;p17"/>
            <p:cNvSpPr/>
            <p:nvPr/>
          </p:nvSpPr>
          <p:spPr>
            <a:xfrm rot="20419800">
              <a:off x="8062200" y="4597200"/>
              <a:ext cx="162000" cy="126360"/>
            </a:xfrm>
            <a:custGeom>
              <a:avLst/>
              <a:gdLst>
                <a:gd name="textAreaLeft" fmla="*/ 0 w 162000"/>
                <a:gd name="textAreaRight" fmla="*/ 162360 w 162000"/>
                <a:gd name="textAreaTop" fmla="*/ 0 h 126360"/>
                <a:gd name="textAreaBottom" fmla="*/ 126720 h 12636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3360" bIns="63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0" name="Google Shape;1964;p17"/>
            <p:cNvSpPr/>
            <p:nvPr/>
          </p:nvSpPr>
          <p:spPr>
            <a:xfrm rot="20419800">
              <a:off x="8136720" y="4724280"/>
              <a:ext cx="284400" cy="228240"/>
            </a:xfrm>
            <a:custGeom>
              <a:avLst/>
              <a:gdLst>
                <a:gd name="textAreaLeft" fmla="*/ 0 w 284400"/>
                <a:gd name="textAreaRight" fmla="*/ 284760 w 284400"/>
                <a:gd name="textAreaTop" fmla="*/ 0 h 228240"/>
                <a:gd name="textAreaBottom" fmla="*/ 228600 h 22824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1" name="Google Shape;1965;p17"/>
            <p:cNvSpPr/>
            <p:nvPr/>
          </p:nvSpPr>
          <p:spPr>
            <a:xfrm rot="20419800">
              <a:off x="8204400" y="4840200"/>
              <a:ext cx="385920" cy="357480"/>
            </a:xfrm>
            <a:custGeom>
              <a:avLst/>
              <a:gdLst>
                <a:gd name="textAreaLeft" fmla="*/ 0 w 385920"/>
                <a:gd name="textAreaRight" fmla="*/ 386280 w 385920"/>
                <a:gd name="textAreaTop" fmla="*/ 0 h 357480"/>
                <a:gd name="textAreaBottom" fmla="*/ 357840 h 35748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2" name="Google Shape;1966;p17"/>
            <p:cNvSpPr/>
            <p:nvPr/>
          </p:nvSpPr>
          <p:spPr>
            <a:xfrm rot="20419800">
              <a:off x="8306280" y="5002560"/>
              <a:ext cx="481320" cy="500400"/>
            </a:xfrm>
            <a:custGeom>
              <a:avLst/>
              <a:gdLst>
                <a:gd name="textAreaLeft" fmla="*/ 0 w 481320"/>
                <a:gd name="textAreaRight" fmla="*/ 481680 w 481320"/>
                <a:gd name="textAreaTop" fmla="*/ 0 h 500400"/>
                <a:gd name="textAreaBottom" fmla="*/ 500760 h 50040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3" name="Google Shape;1967;p17"/>
            <p:cNvSpPr/>
            <p:nvPr/>
          </p:nvSpPr>
          <p:spPr>
            <a:xfrm rot="20419800">
              <a:off x="8421840" y="5166720"/>
              <a:ext cx="552240" cy="592200"/>
            </a:xfrm>
            <a:custGeom>
              <a:avLst/>
              <a:gdLst>
                <a:gd name="textAreaLeft" fmla="*/ 0 w 552240"/>
                <a:gd name="textAreaRight" fmla="*/ 552600 w 552240"/>
                <a:gd name="textAreaTop" fmla="*/ 0 h 592200"/>
                <a:gd name="textAreaBottom" fmla="*/ 592560 h 59220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4" name="Google Shape;1968;p17"/>
            <p:cNvSpPr/>
            <p:nvPr/>
          </p:nvSpPr>
          <p:spPr>
            <a:xfrm rot="20419800">
              <a:off x="7885440" y="4581360"/>
              <a:ext cx="174960" cy="126000"/>
            </a:xfrm>
            <a:custGeom>
              <a:avLst/>
              <a:gdLst>
                <a:gd name="textAreaLeft" fmla="*/ 0 w 174960"/>
                <a:gd name="textAreaRight" fmla="*/ 175320 w 174960"/>
                <a:gd name="textAreaTop" fmla="*/ 0 h 126000"/>
                <a:gd name="textAreaBottom" fmla="*/ 126360 h 12600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3000" bIns="63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5" name="Google Shape;1969;p17"/>
            <p:cNvSpPr/>
            <p:nvPr/>
          </p:nvSpPr>
          <p:spPr>
            <a:xfrm rot="20419800">
              <a:off x="7804440" y="4760280"/>
              <a:ext cx="358560" cy="214560"/>
            </a:xfrm>
            <a:custGeom>
              <a:avLst/>
              <a:gdLst>
                <a:gd name="textAreaLeft" fmla="*/ 0 w 358560"/>
                <a:gd name="textAreaRight" fmla="*/ 358920 w 358560"/>
                <a:gd name="textAreaTop" fmla="*/ 0 h 214560"/>
                <a:gd name="textAreaBottom" fmla="*/ 214920 h 21456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6" name="Google Shape;1970;p17"/>
            <p:cNvSpPr/>
            <p:nvPr/>
          </p:nvSpPr>
          <p:spPr>
            <a:xfrm rot="20419800">
              <a:off x="7829280" y="4974120"/>
              <a:ext cx="404640" cy="238320"/>
            </a:xfrm>
            <a:custGeom>
              <a:avLst/>
              <a:gdLst>
                <a:gd name="textAreaLeft" fmla="*/ 0 w 404640"/>
                <a:gd name="textAreaRight" fmla="*/ 405000 w 404640"/>
                <a:gd name="textAreaTop" fmla="*/ 0 h 238320"/>
                <a:gd name="textAreaBottom" fmla="*/ 238680 h 23832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7" name="Google Shape;1971;p17"/>
            <p:cNvSpPr/>
            <p:nvPr/>
          </p:nvSpPr>
          <p:spPr>
            <a:xfrm rot="20419800">
              <a:off x="7833600" y="5266800"/>
              <a:ext cx="516240" cy="270360"/>
            </a:xfrm>
            <a:custGeom>
              <a:avLst/>
              <a:gdLst>
                <a:gd name="textAreaLeft" fmla="*/ 0 w 516240"/>
                <a:gd name="textAreaRight" fmla="*/ 516600 w 516240"/>
                <a:gd name="textAreaTop" fmla="*/ 0 h 270360"/>
                <a:gd name="textAreaBottom" fmla="*/ 270720 h 27036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8" name="Google Shape;1972;p17"/>
            <p:cNvSpPr/>
            <p:nvPr/>
          </p:nvSpPr>
          <p:spPr>
            <a:xfrm rot="20419800">
              <a:off x="7931520" y="5538960"/>
              <a:ext cx="545040" cy="295920"/>
            </a:xfrm>
            <a:custGeom>
              <a:avLst/>
              <a:gdLst>
                <a:gd name="textAreaLeft" fmla="*/ 0 w 545040"/>
                <a:gd name="textAreaRight" fmla="*/ 545400 w 545040"/>
                <a:gd name="textAreaTop" fmla="*/ 0 h 295920"/>
                <a:gd name="textAreaBottom" fmla="*/ 296280 h 29592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9" name="Google Shape;1973;p17"/>
            <p:cNvSpPr/>
            <p:nvPr/>
          </p:nvSpPr>
          <p:spPr>
            <a:xfrm rot="20419800">
              <a:off x="8233560" y="5805360"/>
              <a:ext cx="398520" cy="183960"/>
            </a:xfrm>
            <a:custGeom>
              <a:avLst/>
              <a:gdLst>
                <a:gd name="textAreaLeft" fmla="*/ 0 w 398520"/>
                <a:gd name="textAreaRight" fmla="*/ 398880 w 398520"/>
                <a:gd name="textAreaTop" fmla="*/ 0 h 183960"/>
                <a:gd name="textAreaBottom" fmla="*/ 184320 h 18396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500" name="Google Shape;1974;p17"/>
          <p:cNvGrpSpPr/>
          <p:nvPr/>
        </p:nvGrpSpPr>
        <p:grpSpPr>
          <a:xfrm>
            <a:off x="4656600" y="-794520"/>
            <a:ext cx="1230480" cy="1266120"/>
            <a:chOff x="4656600" y="-794520"/>
            <a:chExt cx="1230480" cy="1266120"/>
          </a:xfrm>
        </p:grpSpPr>
        <p:sp>
          <p:nvSpPr>
            <p:cNvPr id="501" name="Google Shape;1975;p17"/>
            <p:cNvSpPr/>
            <p:nvPr/>
          </p:nvSpPr>
          <p:spPr>
            <a:xfrm rot="15166200" flipV="1">
              <a:off x="5501880" y="74160"/>
              <a:ext cx="312120" cy="382320"/>
            </a:xfrm>
            <a:custGeom>
              <a:avLst/>
              <a:gdLst>
                <a:gd name="textAreaLeft" fmla="*/ 0 w 312120"/>
                <a:gd name="textAreaRight" fmla="*/ 312480 w 312120"/>
                <a:gd name="textAreaTop" fmla="*/ 360 h 382320"/>
                <a:gd name="textAreaBottom" fmla="*/ 383040 h 382320"/>
              </a:gdLst>
              <a:ahLst/>
              <a:cxnLst/>
              <a:rect l="textAreaLeft" t="textAreaTop" r="textAreaRight" b="textAreaBottom"/>
              <a:pathLst>
                <a:path w="10888" h="1334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2" name="Google Shape;1976;p17"/>
            <p:cNvSpPr/>
            <p:nvPr/>
          </p:nvSpPr>
          <p:spPr>
            <a:xfrm rot="15166200" flipV="1">
              <a:off x="5347800" y="-203400"/>
              <a:ext cx="139320" cy="391320"/>
            </a:xfrm>
            <a:custGeom>
              <a:avLst/>
              <a:gdLst>
                <a:gd name="textAreaLeft" fmla="*/ 0 w 139320"/>
                <a:gd name="textAreaRight" fmla="*/ 139680 w 139320"/>
                <a:gd name="textAreaTop" fmla="*/ 360 h 391320"/>
                <a:gd name="textAreaBottom" fmla="*/ 392040 h 391320"/>
              </a:gdLst>
              <a:ahLst/>
              <a:cxnLst/>
              <a:rect l="textAreaLeft" t="textAreaTop" r="textAreaRight" b="textAreaBottom"/>
              <a:pathLst>
                <a:path w="4871" h="1365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3" name="Google Shape;1977;p17"/>
            <p:cNvSpPr/>
            <p:nvPr/>
          </p:nvSpPr>
          <p:spPr>
            <a:xfrm rot="15166200" flipV="1">
              <a:off x="4980960" y="169200"/>
              <a:ext cx="469080" cy="116640"/>
            </a:xfrm>
            <a:custGeom>
              <a:avLst/>
              <a:gdLst>
                <a:gd name="textAreaLeft" fmla="*/ 0 w 469080"/>
                <a:gd name="textAreaRight" fmla="*/ 469440 w 469080"/>
                <a:gd name="textAreaTop" fmla="*/ 360 h 116640"/>
                <a:gd name="textAreaBottom" fmla="*/ 117360 h 116640"/>
              </a:gdLst>
              <a:ahLst/>
              <a:cxnLst/>
              <a:rect l="textAreaLeft" t="textAreaTop" r="textAreaRight" b="textAreaBottom"/>
              <a:pathLst>
                <a:path w="16348" h="4073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4" name="Google Shape;1978;p17"/>
            <p:cNvSpPr/>
            <p:nvPr/>
          </p:nvSpPr>
          <p:spPr>
            <a:xfrm rot="15166200" flipV="1">
              <a:off x="5055480" y="-473400"/>
              <a:ext cx="257760" cy="408960"/>
            </a:xfrm>
            <a:custGeom>
              <a:avLst/>
              <a:gdLst>
                <a:gd name="textAreaLeft" fmla="*/ 0 w 257760"/>
                <a:gd name="textAreaRight" fmla="*/ 258120 w 257760"/>
                <a:gd name="textAreaTop" fmla="*/ -360 h 408960"/>
                <a:gd name="textAreaBottom" fmla="*/ 408960 h 408960"/>
              </a:gdLst>
              <a:ahLst/>
              <a:cxnLst/>
              <a:rect l="textAreaLeft" t="textAreaTop" r="textAreaRight" b="textAreaBottom"/>
              <a:pathLst>
                <a:path w="8997" h="1427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5" name="Google Shape;1979;p17"/>
            <p:cNvSpPr/>
            <p:nvPr/>
          </p:nvSpPr>
          <p:spPr>
            <a:xfrm rot="15166200" flipV="1">
              <a:off x="4598640" y="-149760"/>
              <a:ext cx="601200" cy="264240"/>
            </a:xfrm>
            <a:custGeom>
              <a:avLst/>
              <a:gdLst>
                <a:gd name="textAreaLeft" fmla="*/ 0 w 601200"/>
                <a:gd name="textAreaRight" fmla="*/ 601560 w 601200"/>
                <a:gd name="textAreaTop" fmla="*/ -360 h 264240"/>
                <a:gd name="textAreaBottom" fmla="*/ 264240 h 264240"/>
              </a:gdLst>
              <a:ahLst/>
              <a:cxnLst/>
              <a:rect l="textAreaLeft" t="textAreaTop" r="textAreaRight" b="textAreaBottom"/>
              <a:pathLst>
                <a:path w="20970" h="9221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6" name="Google Shape;1980;p17"/>
            <p:cNvSpPr/>
            <p:nvPr/>
          </p:nvSpPr>
          <p:spPr>
            <a:xfrm rot="15166200" flipV="1">
              <a:off x="4618800" y="-421560"/>
              <a:ext cx="1090440" cy="421200"/>
            </a:xfrm>
            <a:custGeom>
              <a:avLst/>
              <a:gdLst>
                <a:gd name="textAreaLeft" fmla="*/ 0 w 1090440"/>
                <a:gd name="textAreaRight" fmla="*/ 1090800 w 1090440"/>
                <a:gd name="textAreaTop" fmla="*/ -360 h 421200"/>
                <a:gd name="textAreaBottom" fmla="*/ 421200 h 421200"/>
              </a:gdLst>
              <a:ahLst/>
              <a:cxnLst/>
              <a:rect l="textAreaLeft" t="textAreaTop" r="textAreaRight" b="textAreaBottom"/>
              <a:pathLst>
                <a:path w="38022" h="14692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7" name="Google Shape;1981;p17"/>
            <p:cNvSpPr/>
            <p:nvPr/>
          </p:nvSpPr>
          <p:spPr>
            <a:xfrm rot="15166200" flipV="1">
              <a:off x="4906440" y="-64080"/>
              <a:ext cx="310320" cy="182520"/>
            </a:xfrm>
            <a:custGeom>
              <a:avLst/>
              <a:gdLst>
                <a:gd name="textAreaLeft" fmla="*/ 0 w 310320"/>
                <a:gd name="textAreaRight" fmla="*/ 310680 w 310320"/>
                <a:gd name="textAreaTop" fmla="*/ -360 h 182520"/>
                <a:gd name="textAreaBottom" fmla="*/ 182520 h 182520"/>
              </a:gdLst>
              <a:ahLst/>
              <a:cxnLst/>
              <a:rect l="textAreaLeft" t="textAreaTop" r="textAreaRight" b="textAreaBottom"/>
              <a:pathLst>
                <a:path w="10829" h="6357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8" name="Google Shape;1982;p17"/>
            <p:cNvSpPr/>
            <p:nvPr/>
          </p:nvSpPr>
          <p:spPr>
            <a:xfrm rot="15166200" flipV="1">
              <a:off x="5228280" y="123120"/>
              <a:ext cx="221040" cy="66960"/>
            </a:xfrm>
            <a:custGeom>
              <a:avLst/>
              <a:gdLst>
                <a:gd name="textAreaLeft" fmla="*/ 0 w 221040"/>
                <a:gd name="textAreaRight" fmla="*/ 221400 w 221040"/>
                <a:gd name="textAreaTop" fmla="*/ 360 h 66960"/>
                <a:gd name="textAreaBottom" fmla="*/ 67680 h 66960"/>
              </a:gdLst>
              <a:ahLst/>
              <a:cxnLst/>
              <a:rect l="textAreaLeft" t="textAreaTop" r="textAreaRight" b="textAreaBottom"/>
              <a:pathLst>
                <a:path w="7721" h="2354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3480" bIns="33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9" name="Google Shape;1983;p17"/>
            <p:cNvSpPr/>
            <p:nvPr/>
          </p:nvSpPr>
          <p:spPr>
            <a:xfrm rot="15166200" flipV="1">
              <a:off x="5117040" y="-214920"/>
              <a:ext cx="120960" cy="186120"/>
            </a:xfrm>
            <a:custGeom>
              <a:avLst/>
              <a:gdLst>
                <a:gd name="textAreaLeft" fmla="*/ 0 w 120960"/>
                <a:gd name="textAreaRight" fmla="*/ 121320 w 120960"/>
                <a:gd name="textAreaTop" fmla="*/ 360 h 186120"/>
                <a:gd name="textAreaBottom" fmla="*/ 186840 h 186120"/>
              </a:gdLst>
              <a:ahLst/>
              <a:cxnLst/>
              <a:rect l="textAreaLeft" t="textAreaTop" r="textAreaRight" b="textAreaBottom"/>
              <a:pathLst>
                <a:path w="4230" h="6508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0" name="Google Shape;1984;p17"/>
            <p:cNvSpPr/>
            <p:nvPr/>
          </p:nvSpPr>
          <p:spPr>
            <a:xfrm rot="15166200" flipV="1">
              <a:off x="4718880" y="-412920"/>
              <a:ext cx="172800" cy="257760"/>
            </a:xfrm>
            <a:custGeom>
              <a:avLst/>
              <a:gdLst>
                <a:gd name="textAreaLeft" fmla="*/ 0 w 172800"/>
                <a:gd name="textAreaRight" fmla="*/ 173160 w 172800"/>
                <a:gd name="textAreaTop" fmla="*/ -360 h 257760"/>
                <a:gd name="textAreaBottom" fmla="*/ 257760 h 257760"/>
              </a:gdLst>
              <a:ahLst/>
              <a:cxnLst/>
              <a:rect l="textAreaLeft" t="textAreaTop" r="textAreaRight" b="textAreaBottom"/>
              <a:pathLst>
                <a:path w="6047" h="8993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1" name="Google Shape;1985;p17"/>
            <p:cNvSpPr/>
            <p:nvPr/>
          </p:nvSpPr>
          <p:spPr>
            <a:xfrm rot="15166200" flipV="1">
              <a:off x="4948920" y="-522720"/>
              <a:ext cx="170280" cy="272880"/>
            </a:xfrm>
            <a:custGeom>
              <a:avLst/>
              <a:gdLst>
                <a:gd name="textAreaLeft" fmla="*/ 0 w 170280"/>
                <a:gd name="textAreaRight" fmla="*/ 170640 w 170280"/>
                <a:gd name="textAreaTop" fmla="*/ -360 h 272880"/>
                <a:gd name="textAreaBottom" fmla="*/ 272880 h 272880"/>
              </a:gdLst>
              <a:ahLst/>
              <a:cxnLst/>
              <a:rect l="textAreaLeft" t="textAreaTop" r="textAreaRight" b="textAreaBottom"/>
              <a:pathLst>
                <a:path w="5943" h="9527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512" name="Google Shape;1986;p17"/>
          <p:cNvGrpSpPr/>
          <p:nvPr/>
        </p:nvGrpSpPr>
        <p:grpSpPr>
          <a:xfrm>
            <a:off x="8575920" y="3533040"/>
            <a:ext cx="1099800" cy="1669680"/>
            <a:chOff x="8575920" y="3533040"/>
            <a:chExt cx="1099800" cy="1669680"/>
          </a:xfrm>
        </p:grpSpPr>
        <p:sp>
          <p:nvSpPr>
            <p:cNvPr id="513" name="Google Shape;1987;p17"/>
            <p:cNvSpPr/>
            <p:nvPr/>
          </p:nvSpPr>
          <p:spPr>
            <a:xfrm rot="10050600" flipV="1">
              <a:off x="8955000" y="4325400"/>
              <a:ext cx="645840" cy="581760"/>
            </a:xfrm>
            <a:custGeom>
              <a:avLst/>
              <a:gdLst>
                <a:gd name="textAreaLeft" fmla="*/ 0 w 645840"/>
                <a:gd name="textAreaRight" fmla="*/ 646200 w 645840"/>
                <a:gd name="textAreaTop" fmla="*/ 360 h 581760"/>
                <a:gd name="textAreaBottom" fmla="*/ 582480 h 581760"/>
              </a:gdLst>
              <a:ahLst/>
              <a:cxnLst/>
              <a:rect l="textAreaLeft" t="textAreaTop" r="textAreaRight" b="textAreaBottom"/>
              <a:pathLst>
                <a:path w="20033" h="1804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4" name="Google Shape;1988;p17"/>
            <p:cNvSpPr/>
            <p:nvPr/>
          </p:nvSpPr>
          <p:spPr>
            <a:xfrm rot="10050600" flipV="1">
              <a:off x="8793720" y="4342320"/>
              <a:ext cx="817920" cy="681120"/>
            </a:xfrm>
            <a:custGeom>
              <a:avLst/>
              <a:gdLst>
                <a:gd name="textAreaLeft" fmla="*/ 0 w 817920"/>
                <a:gd name="textAreaRight" fmla="*/ 818280 w 817920"/>
                <a:gd name="textAreaTop" fmla="*/ 360 h 681120"/>
                <a:gd name="textAreaBottom" fmla="*/ 681840 h 681120"/>
              </a:gdLst>
              <a:ahLst/>
              <a:cxnLst/>
              <a:rect l="textAreaLeft" t="textAreaTop" r="textAreaRight" b="textAreaBottom"/>
              <a:pathLst>
                <a:path w="25357" h="21113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5" name="Google Shape;1989;p17"/>
            <p:cNvSpPr/>
            <p:nvPr/>
          </p:nvSpPr>
          <p:spPr>
            <a:xfrm rot="10050600" flipV="1">
              <a:off x="8670960" y="3981960"/>
              <a:ext cx="285840" cy="911160"/>
            </a:xfrm>
            <a:custGeom>
              <a:avLst/>
              <a:gdLst>
                <a:gd name="textAreaLeft" fmla="*/ 0 w 285840"/>
                <a:gd name="textAreaRight" fmla="*/ 286200 w 285840"/>
                <a:gd name="textAreaTop" fmla="*/ -360 h 911160"/>
                <a:gd name="textAreaBottom" fmla="*/ 911160 h 911160"/>
              </a:gdLst>
              <a:ahLst/>
              <a:cxnLst/>
              <a:rect l="textAreaLeft" t="textAreaTop" r="textAreaRight" b="textAreaBottom"/>
              <a:pathLst>
                <a:path w="8872" h="2825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6" name="Google Shape;1990;p17"/>
            <p:cNvSpPr/>
            <p:nvPr/>
          </p:nvSpPr>
          <p:spPr>
            <a:xfrm rot="10050600" flipV="1">
              <a:off x="8742240" y="4022640"/>
              <a:ext cx="132120" cy="1080720"/>
            </a:xfrm>
            <a:custGeom>
              <a:avLst/>
              <a:gdLst>
                <a:gd name="textAreaLeft" fmla="*/ 0 w 132120"/>
                <a:gd name="textAreaRight" fmla="*/ 132480 w 132120"/>
                <a:gd name="textAreaTop" fmla="*/ 360 h 1080720"/>
                <a:gd name="textAreaBottom" fmla="*/ 1081440 h 1080720"/>
              </a:gdLst>
              <a:ahLst/>
              <a:cxnLst/>
              <a:rect l="textAreaLeft" t="textAreaTop" r="textAreaRight" b="textAreaBottom"/>
              <a:pathLst>
                <a:path w="4109" h="33509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7" name="Google Shape;1991;p17"/>
            <p:cNvSpPr/>
            <p:nvPr/>
          </p:nvSpPr>
          <p:spPr>
            <a:xfrm rot="10050600" flipV="1">
              <a:off x="8760600" y="4438440"/>
              <a:ext cx="431640" cy="726120"/>
            </a:xfrm>
            <a:custGeom>
              <a:avLst/>
              <a:gdLst>
                <a:gd name="textAreaLeft" fmla="*/ 0 w 431640"/>
                <a:gd name="textAreaRight" fmla="*/ 432000 w 431640"/>
                <a:gd name="textAreaTop" fmla="*/ -360 h 726120"/>
                <a:gd name="textAreaBottom" fmla="*/ 726120 h 726120"/>
              </a:gdLst>
              <a:ahLst/>
              <a:cxnLst/>
              <a:rect l="textAreaLeft" t="textAreaTop" r="textAreaRight" b="textAreaBottom"/>
              <a:pathLst>
                <a:path w="13395" h="22509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8" name="Google Shape;1992;p17"/>
            <p:cNvSpPr/>
            <p:nvPr/>
          </p:nvSpPr>
          <p:spPr>
            <a:xfrm rot="10050600" flipV="1">
              <a:off x="8982360" y="3556440"/>
              <a:ext cx="318240" cy="913320"/>
            </a:xfrm>
            <a:custGeom>
              <a:avLst/>
              <a:gdLst>
                <a:gd name="textAreaLeft" fmla="*/ 0 w 318240"/>
                <a:gd name="textAreaRight" fmla="*/ 318600 w 318240"/>
                <a:gd name="textAreaTop" fmla="*/ -360 h 913320"/>
                <a:gd name="textAreaBottom" fmla="*/ 913320 h 913320"/>
              </a:gdLst>
              <a:ahLst/>
              <a:cxnLst/>
              <a:rect l="textAreaLeft" t="textAreaTop" r="textAreaRight" b="textAreaBottom"/>
              <a:pathLst>
                <a:path w="9874" h="28323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9" name="Google Shape;1993;p17"/>
            <p:cNvSpPr/>
            <p:nvPr/>
          </p:nvSpPr>
          <p:spPr>
            <a:xfrm rot="10050600" flipV="1">
              <a:off x="8985960" y="3603960"/>
              <a:ext cx="257400" cy="870120"/>
            </a:xfrm>
            <a:custGeom>
              <a:avLst/>
              <a:gdLst>
                <a:gd name="textAreaLeft" fmla="*/ 0 w 257400"/>
                <a:gd name="textAreaRight" fmla="*/ 257760 w 257400"/>
                <a:gd name="textAreaTop" fmla="*/ -360 h 870120"/>
                <a:gd name="textAreaBottom" fmla="*/ 870120 h 870120"/>
              </a:gdLst>
              <a:ahLst/>
              <a:cxnLst/>
              <a:rect l="textAreaLeft" t="textAreaTop" r="textAreaRight" b="textAreaBottom"/>
              <a:pathLst>
                <a:path w="7987" h="26988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5311440" y="826200"/>
            <a:ext cx="3117960" cy="755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5311440" y="1734480"/>
            <a:ext cx="3117960" cy="1713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USTOM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title"/>
          </p:nvPr>
        </p:nvSpPr>
        <p:spPr>
          <a:xfrm>
            <a:off x="714240" y="1185480"/>
            <a:ext cx="5007240" cy="102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1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PlaceHolder 1"/>
          <p:cNvSpPr>
            <a:spLocks noGrp="1"/>
          </p:cNvSpPr>
          <p:nvPr>
            <p:ph type="title"/>
          </p:nvPr>
        </p:nvSpPr>
        <p:spPr>
          <a:xfrm>
            <a:off x="714240" y="1185480"/>
            <a:ext cx="5007240" cy="102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8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CA60EBB-D0C6-4479-84B8-7222D037AFD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nxth" TargetMode="Externa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14240" y="671040"/>
            <a:ext cx="7715160" cy="2052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4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8472600" y="504432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AFD6BAD5-CB2E-4E75-AACE-45C93639A000}" type="slidenum">
              <a:rPr lang="en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4" name="Google Shape;11;p2"/>
          <p:cNvGrpSpPr/>
          <p:nvPr/>
        </p:nvGrpSpPr>
        <p:grpSpPr>
          <a:xfrm>
            <a:off x="6604920" y="-1377000"/>
            <a:ext cx="1448640" cy="1856160"/>
            <a:chOff x="6604920" y="-1377000"/>
            <a:chExt cx="1448640" cy="1856160"/>
          </a:xfrm>
        </p:grpSpPr>
        <p:sp>
          <p:nvSpPr>
            <p:cNvPr id="5" name="Google Shape;12;p2"/>
            <p:cNvSpPr/>
            <p:nvPr/>
          </p:nvSpPr>
          <p:spPr>
            <a:xfrm rot="16363200">
              <a:off x="6665040" y="-27000"/>
              <a:ext cx="443520" cy="543600"/>
            </a:xfrm>
            <a:custGeom>
              <a:avLst/>
              <a:gdLst>
                <a:gd name="textAreaLeft" fmla="*/ 0 w 443520"/>
                <a:gd name="textAreaRight" fmla="*/ 443880 w 443520"/>
                <a:gd name="textAreaTop" fmla="*/ 0 h 543600"/>
                <a:gd name="textAreaBottom" fmla="*/ 543960 h 543600"/>
              </a:gdLst>
              <a:ahLst/>
              <a:cxnLst/>
              <a:rect l="textAreaLeft" t="textAreaTop" r="textAreaRight" b="textAreaBottom"/>
              <a:pathLst>
                <a:path w="10888" h="1334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" name="Google Shape;13;p2"/>
            <p:cNvSpPr/>
            <p:nvPr/>
          </p:nvSpPr>
          <p:spPr>
            <a:xfrm rot="16363200">
              <a:off x="7021080" y="-496080"/>
              <a:ext cx="198360" cy="55620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556200"/>
                <a:gd name="textAreaBottom" fmla="*/ 556560 h 556200"/>
              </a:gdLst>
              <a:ahLst/>
              <a:cxnLst/>
              <a:rect l="textAreaLeft" t="textAreaTop" r="textAreaRight" b="textAreaBottom"/>
              <a:pathLst>
                <a:path w="4871" h="1365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" name="Google Shape;14;p2"/>
            <p:cNvSpPr/>
            <p:nvPr/>
          </p:nvSpPr>
          <p:spPr>
            <a:xfrm rot="16363200">
              <a:off x="7148520" y="-49320"/>
              <a:ext cx="666360" cy="165600"/>
            </a:xfrm>
            <a:custGeom>
              <a:avLst/>
              <a:gdLst>
                <a:gd name="textAreaLeft" fmla="*/ 0 w 666360"/>
                <a:gd name="textAreaRight" fmla="*/ 666720 w 666360"/>
                <a:gd name="textAreaTop" fmla="*/ 0 h 165600"/>
                <a:gd name="textAreaBottom" fmla="*/ 165960 h 165600"/>
              </a:gdLst>
              <a:ahLst/>
              <a:cxnLst/>
              <a:rect l="textAreaLeft" t="textAreaTop" r="textAreaRight" b="textAreaBottom"/>
              <a:pathLst>
                <a:path w="16348" h="4073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800" bIns="82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" name="Google Shape;15;p2"/>
            <p:cNvSpPr/>
            <p:nvPr/>
          </p:nvSpPr>
          <p:spPr>
            <a:xfrm rot="16363200">
              <a:off x="7164720" y="-952200"/>
              <a:ext cx="366480" cy="581760"/>
            </a:xfrm>
            <a:custGeom>
              <a:avLst/>
              <a:gdLst>
                <a:gd name="textAreaLeft" fmla="*/ 0 w 366480"/>
                <a:gd name="textAreaRight" fmla="*/ 366840 w 366480"/>
                <a:gd name="textAreaTop" fmla="*/ 0 h 581760"/>
                <a:gd name="textAreaBottom" fmla="*/ 582120 h 581760"/>
              </a:gdLst>
              <a:ahLst/>
              <a:cxnLst/>
              <a:rect l="textAreaLeft" t="textAreaTop" r="textAreaRight" b="textAreaBottom"/>
              <a:pathLst>
                <a:path w="8997" h="1427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9" name="Google Shape;16;p2"/>
            <p:cNvSpPr/>
            <p:nvPr/>
          </p:nvSpPr>
          <p:spPr>
            <a:xfrm rot="16363200">
              <a:off x="7402320" y="-604440"/>
              <a:ext cx="855000" cy="375840"/>
            </a:xfrm>
            <a:custGeom>
              <a:avLst/>
              <a:gdLst>
                <a:gd name="textAreaLeft" fmla="*/ 0 w 855000"/>
                <a:gd name="textAreaRight" fmla="*/ 855360 w 855000"/>
                <a:gd name="textAreaTop" fmla="*/ 0 h 375840"/>
                <a:gd name="textAreaBottom" fmla="*/ 376200 h 375840"/>
              </a:gdLst>
              <a:ahLst/>
              <a:cxnLst/>
              <a:rect l="textAreaLeft" t="textAreaTop" r="textAreaRight" b="textAreaBottom"/>
              <a:pathLst>
                <a:path w="20970" h="9221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0" name="Google Shape;17;p2"/>
            <p:cNvSpPr/>
            <p:nvPr/>
          </p:nvSpPr>
          <p:spPr>
            <a:xfrm rot="16363200">
              <a:off x="6621480" y="-887760"/>
              <a:ext cx="1550160" cy="598680"/>
            </a:xfrm>
            <a:custGeom>
              <a:avLst/>
              <a:gdLst>
                <a:gd name="textAreaLeft" fmla="*/ 0 w 1550160"/>
                <a:gd name="textAreaRight" fmla="*/ 1550520 w 1550160"/>
                <a:gd name="textAreaTop" fmla="*/ 0 h 598680"/>
                <a:gd name="textAreaBottom" fmla="*/ 599040 h 598680"/>
              </a:gdLst>
              <a:ahLst/>
              <a:cxnLst/>
              <a:rect l="textAreaLeft" t="textAreaTop" r="textAreaRight" b="textAreaBottom"/>
              <a:pathLst>
                <a:path w="38022" h="14692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1" name="Google Shape;18;p2"/>
            <p:cNvSpPr/>
            <p:nvPr/>
          </p:nvSpPr>
          <p:spPr>
            <a:xfrm rot="16363200">
              <a:off x="7401600" y="-425880"/>
              <a:ext cx="441360" cy="258840"/>
            </a:xfrm>
            <a:custGeom>
              <a:avLst/>
              <a:gdLst>
                <a:gd name="textAreaLeft" fmla="*/ 0 w 441360"/>
                <a:gd name="textAreaRight" fmla="*/ 441720 w 441360"/>
                <a:gd name="textAreaTop" fmla="*/ 0 h 258840"/>
                <a:gd name="textAreaBottom" fmla="*/ 259200 h 258840"/>
              </a:gdLst>
              <a:ahLst/>
              <a:cxnLst/>
              <a:rect l="textAreaLeft" t="textAreaTop" r="textAreaRight" b="textAreaBottom"/>
              <a:pathLst>
                <a:path w="10829" h="6357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" name="Google Shape;19;p2"/>
            <p:cNvSpPr/>
            <p:nvPr/>
          </p:nvSpPr>
          <p:spPr>
            <a:xfrm rot="16363200">
              <a:off x="7129800" y="-68040"/>
              <a:ext cx="314640" cy="95760"/>
            </a:xfrm>
            <a:custGeom>
              <a:avLst/>
              <a:gdLst>
                <a:gd name="textAreaLeft" fmla="*/ 0 w 314640"/>
                <a:gd name="textAreaRight" fmla="*/ 315000 w 314640"/>
                <a:gd name="textAreaTop" fmla="*/ 0 h 95760"/>
                <a:gd name="textAreaBottom" fmla="*/ 96120 h 95760"/>
              </a:gdLst>
              <a:ahLst/>
              <a:cxnLst/>
              <a:rect l="textAreaLeft" t="textAreaTop" r="textAreaRight" b="textAreaBottom"/>
              <a:pathLst>
                <a:path w="7721" h="2354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7880" bIns="47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" name="Google Shape;20;p2"/>
            <p:cNvSpPr/>
            <p:nvPr/>
          </p:nvSpPr>
          <p:spPr>
            <a:xfrm rot="16363200">
              <a:off x="7323840" y="-593640"/>
              <a:ext cx="172080" cy="264960"/>
            </a:xfrm>
            <a:custGeom>
              <a:avLst/>
              <a:gdLst>
                <a:gd name="textAreaLeft" fmla="*/ 0 w 172080"/>
                <a:gd name="textAreaRight" fmla="*/ 172440 w 172080"/>
                <a:gd name="textAreaTop" fmla="*/ 0 h 264960"/>
                <a:gd name="textAreaBottom" fmla="*/ 265320 h 264960"/>
              </a:gdLst>
              <a:ahLst/>
              <a:cxnLst/>
              <a:rect l="textAreaLeft" t="textAreaTop" r="textAreaRight" b="textAreaBottom"/>
              <a:pathLst>
                <a:path w="4230" h="6508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" name="Google Shape;21;p2"/>
            <p:cNvSpPr/>
            <p:nvPr/>
          </p:nvSpPr>
          <p:spPr>
            <a:xfrm rot="16363200">
              <a:off x="7741440" y="-999000"/>
              <a:ext cx="246240" cy="366480"/>
            </a:xfrm>
            <a:custGeom>
              <a:avLst/>
              <a:gdLst>
                <a:gd name="textAreaLeft" fmla="*/ 0 w 246240"/>
                <a:gd name="textAreaRight" fmla="*/ 246600 w 246240"/>
                <a:gd name="textAreaTop" fmla="*/ 0 h 366480"/>
                <a:gd name="textAreaBottom" fmla="*/ 366840 h 366480"/>
              </a:gdLst>
              <a:ahLst/>
              <a:cxnLst/>
              <a:rect l="textAreaLeft" t="textAreaTop" r="textAreaRight" b="textAreaBottom"/>
              <a:pathLst>
                <a:path w="6047" h="8993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" name="Google Shape;22;p2"/>
            <p:cNvSpPr/>
            <p:nvPr/>
          </p:nvSpPr>
          <p:spPr>
            <a:xfrm rot="16363200">
              <a:off x="7391880" y="-1069200"/>
              <a:ext cx="241920" cy="388080"/>
            </a:xfrm>
            <a:custGeom>
              <a:avLst/>
              <a:gdLst>
                <a:gd name="textAreaLeft" fmla="*/ 0 w 241920"/>
                <a:gd name="textAreaRight" fmla="*/ 242280 w 241920"/>
                <a:gd name="textAreaTop" fmla="*/ 0 h 388080"/>
                <a:gd name="textAreaBottom" fmla="*/ 388440 h 388080"/>
              </a:gdLst>
              <a:ahLst/>
              <a:cxnLst/>
              <a:rect l="textAreaLeft" t="textAreaTop" r="textAreaRight" b="textAreaBottom"/>
              <a:pathLst>
                <a:path w="5943" h="9527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16" name="Google Shape;23;p2"/>
          <p:cNvGrpSpPr/>
          <p:nvPr/>
        </p:nvGrpSpPr>
        <p:grpSpPr>
          <a:xfrm>
            <a:off x="-580680" y="-652320"/>
            <a:ext cx="4033080" cy="2216520"/>
            <a:chOff x="-580680" y="-652320"/>
            <a:chExt cx="4033080" cy="2216520"/>
          </a:xfrm>
        </p:grpSpPr>
        <p:sp>
          <p:nvSpPr>
            <p:cNvPr id="17" name="Google Shape;24;p2"/>
            <p:cNvSpPr/>
            <p:nvPr/>
          </p:nvSpPr>
          <p:spPr>
            <a:xfrm rot="10800000">
              <a:off x="-580680" y="-455760"/>
              <a:ext cx="4033080" cy="2019960"/>
            </a:xfrm>
            <a:custGeom>
              <a:avLst/>
              <a:gdLst>
                <a:gd name="textAreaLeft" fmla="*/ 0 w 4033080"/>
                <a:gd name="textAreaRight" fmla="*/ 4033440 w 4033080"/>
                <a:gd name="textAreaTop" fmla="*/ 0 h 2019960"/>
                <a:gd name="textAreaBottom" fmla="*/ 2020320 h 2019960"/>
              </a:gdLst>
              <a:ahLst/>
              <a:cxnLst/>
              <a:rect l="textAreaLeft" t="textAreaTop" r="textAreaRight" b="textAreaBottom"/>
              <a:pathLst>
                <a:path w="37534" h="18802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" name="Google Shape;25;p2"/>
            <p:cNvSpPr/>
            <p:nvPr/>
          </p:nvSpPr>
          <p:spPr>
            <a:xfrm rot="10800000">
              <a:off x="-336960" y="-526320"/>
              <a:ext cx="3729960" cy="1769040"/>
            </a:xfrm>
            <a:custGeom>
              <a:avLst/>
              <a:gdLst>
                <a:gd name="textAreaLeft" fmla="*/ 0 w 3729960"/>
                <a:gd name="textAreaRight" fmla="*/ 3730320 w 3729960"/>
                <a:gd name="textAreaTop" fmla="*/ 0 h 1769040"/>
                <a:gd name="textAreaBottom" fmla="*/ 1769400 h 1769040"/>
              </a:gdLst>
              <a:ahLst/>
              <a:cxnLst/>
              <a:rect l="textAreaLeft" t="textAreaTop" r="textAreaRight" b="textAreaBottom"/>
              <a:pathLst>
                <a:path w="34715" h="16466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" name="Google Shape;26;p2"/>
            <p:cNvSpPr/>
            <p:nvPr/>
          </p:nvSpPr>
          <p:spPr>
            <a:xfrm rot="10800000">
              <a:off x="-138240" y="-579240"/>
              <a:ext cx="3270600" cy="1620000"/>
            </a:xfrm>
            <a:custGeom>
              <a:avLst/>
              <a:gdLst>
                <a:gd name="textAreaLeft" fmla="*/ 0 w 3270600"/>
                <a:gd name="textAreaRight" fmla="*/ 3270960 w 3270600"/>
                <a:gd name="textAreaTop" fmla="*/ 0 h 1620000"/>
                <a:gd name="textAreaBottom" fmla="*/ 1620360 h 1620000"/>
              </a:gdLst>
              <a:ahLst/>
              <a:cxnLst/>
              <a:rect l="textAreaLeft" t="textAreaTop" r="textAreaRight" b="textAreaBottom"/>
              <a:pathLst>
                <a:path w="30441" h="15078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" name="Google Shape;27;p2"/>
            <p:cNvSpPr/>
            <p:nvPr/>
          </p:nvSpPr>
          <p:spPr>
            <a:xfrm rot="10800000">
              <a:off x="219600" y="-580680"/>
              <a:ext cx="2661480" cy="1315080"/>
            </a:xfrm>
            <a:custGeom>
              <a:avLst/>
              <a:gdLst>
                <a:gd name="textAreaLeft" fmla="*/ 0 w 2661480"/>
                <a:gd name="textAreaRight" fmla="*/ 2661840 w 2661480"/>
                <a:gd name="textAreaTop" fmla="*/ 0 h 1315080"/>
                <a:gd name="textAreaBottom" fmla="*/ 1315440 h 1315080"/>
              </a:gdLst>
              <a:ahLst/>
              <a:cxnLst/>
              <a:rect l="textAreaLeft" t="textAreaTop" r="textAreaRight" b="textAreaBottom"/>
              <a:pathLst>
                <a:path w="24772" h="12242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" name="Google Shape;28;p2"/>
            <p:cNvSpPr/>
            <p:nvPr/>
          </p:nvSpPr>
          <p:spPr>
            <a:xfrm rot="10800000">
              <a:off x="405360" y="-588960"/>
              <a:ext cx="2206080" cy="982800"/>
            </a:xfrm>
            <a:custGeom>
              <a:avLst/>
              <a:gdLst>
                <a:gd name="textAreaLeft" fmla="*/ 0 w 2206080"/>
                <a:gd name="textAreaRight" fmla="*/ 2206440 w 2206080"/>
                <a:gd name="textAreaTop" fmla="*/ 0 h 982800"/>
                <a:gd name="textAreaBottom" fmla="*/ 983160 h 982800"/>
              </a:gdLst>
              <a:ahLst/>
              <a:cxnLst/>
              <a:rect l="textAreaLeft" t="textAreaTop" r="textAreaRight" b="textAreaBottom"/>
              <a:pathLst>
                <a:path w="20533" h="915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2" name="Google Shape;29;p2"/>
            <p:cNvSpPr/>
            <p:nvPr/>
          </p:nvSpPr>
          <p:spPr>
            <a:xfrm rot="10800000">
              <a:off x="852840" y="-612000"/>
              <a:ext cx="1485360" cy="672480"/>
            </a:xfrm>
            <a:custGeom>
              <a:avLst/>
              <a:gdLst>
                <a:gd name="textAreaLeft" fmla="*/ 0 w 1485360"/>
                <a:gd name="textAreaRight" fmla="*/ 1485720 w 1485360"/>
                <a:gd name="textAreaTop" fmla="*/ 0 h 672480"/>
                <a:gd name="textAreaBottom" fmla="*/ 672840 h 672480"/>
              </a:gdLst>
              <a:ahLst/>
              <a:cxnLst/>
              <a:rect l="textAreaLeft" t="textAreaTop" r="textAreaRight" b="textAreaBottom"/>
              <a:pathLst>
                <a:path w="13827" h="6262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" name="Google Shape;30;p2"/>
            <p:cNvSpPr/>
            <p:nvPr/>
          </p:nvSpPr>
          <p:spPr>
            <a:xfrm rot="10800000">
              <a:off x="1098000" y="-652320"/>
              <a:ext cx="1051200" cy="394200"/>
            </a:xfrm>
            <a:custGeom>
              <a:avLst/>
              <a:gdLst>
                <a:gd name="textAreaLeft" fmla="*/ 0 w 1051200"/>
                <a:gd name="textAreaRight" fmla="*/ 1051560 w 1051200"/>
                <a:gd name="textAreaTop" fmla="*/ 0 h 394200"/>
                <a:gd name="textAreaBottom" fmla="*/ 394560 h 394200"/>
              </a:gdLst>
              <a:ahLst/>
              <a:cxnLst/>
              <a:rect l="textAreaLeft" t="textAreaTop" r="textAreaRight" b="textAreaBottom"/>
              <a:pathLst>
                <a:path w="9787" h="3673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24" name="Google Shape;31;p2"/>
          <p:cNvGrpSpPr/>
          <p:nvPr/>
        </p:nvGrpSpPr>
        <p:grpSpPr>
          <a:xfrm>
            <a:off x="3452400" y="317520"/>
            <a:ext cx="700200" cy="635760"/>
            <a:chOff x="3452400" y="317520"/>
            <a:chExt cx="700200" cy="635760"/>
          </a:xfrm>
        </p:grpSpPr>
        <p:sp>
          <p:nvSpPr>
            <p:cNvPr id="25" name="Google Shape;32;p2"/>
            <p:cNvSpPr/>
            <p:nvPr/>
          </p:nvSpPr>
          <p:spPr>
            <a:xfrm>
              <a:off x="3741120" y="445680"/>
              <a:ext cx="64800" cy="720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2000"/>
                <a:gd name="textAreaBottom" fmla="*/ 72360 h 72000"/>
              </a:gdLst>
              <a:ahLst/>
              <a:cxnLst/>
              <a:rect l="textAreaLeft" t="textAreaTop" r="textAreaRight" b="textAreaBottom"/>
              <a:pathLst>
                <a:path w="2606" h="289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0" bIns="36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" name="Google Shape;33;p2"/>
            <p:cNvSpPr/>
            <p:nvPr/>
          </p:nvSpPr>
          <p:spPr>
            <a:xfrm>
              <a:off x="3925800" y="447840"/>
              <a:ext cx="58320" cy="7596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75960"/>
                <a:gd name="textAreaBottom" fmla="*/ 76320 h 75960"/>
              </a:gdLst>
              <a:ahLst/>
              <a:cxnLst/>
              <a:rect l="textAreaLeft" t="textAreaTop" r="textAreaRight" b="textAreaBottom"/>
              <a:pathLst>
                <a:path w="2349" h="3053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160" bIns="38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" name="Google Shape;34;p2"/>
            <p:cNvSpPr/>
            <p:nvPr/>
          </p:nvSpPr>
          <p:spPr>
            <a:xfrm>
              <a:off x="3800880" y="582120"/>
              <a:ext cx="75240" cy="74160"/>
            </a:xfrm>
            <a:custGeom>
              <a:avLst/>
              <a:gdLst>
                <a:gd name="textAreaLeft" fmla="*/ 0 w 75240"/>
                <a:gd name="textAreaRight" fmla="*/ 75600 w 75240"/>
                <a:gd name="textAreaTop" fmla="*/ 0 h 74160"/>
                <a:gd name="textAreaBottom" fmla="*/ 74520 h 74160"/>
              </a:gdLst>
              <a:ahLst/>
              <a:cxnLst/>
              <a:rect l="textAreaLeft" t="textAreaTop" r="textAreaRight" b="textAreaBottom"/>
              <a:pathLst>
                <a:path w="3023" h="2986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080" bIns="37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" name="Google Shape;35;p2"/>
            <p:cNvSpPr/>
            <p:nvPr/>
          </p:nvSpPr>
          <p:spPr>
            <a:xfrm>
              <a:off x="3600720" y="577800"/>
              <a:ext cx="69480" cy="77040"/>
            </a:xfrm>
            <a:custGeom>
              <a:avLst/>
              <a:gdLst>
                <a:gd name="textAreaLeft" fmla="*/ 0 w 69480"/>
                <a:gd name="textAreaRight" fmla="*/ 69840 w 69480"/>
                <a:gd name="textAreaTop" fmla="*/ 0 h 77040"/>
                <a:gd name="textAreaBottom" fmla="*/ 77400 h 77040"/>
              </a:gdLst>
              <a:ahLst/>
              <a:cxnLst/>
              <a:rect l="textAreaLeft" t="textAreaTop" r="textAreaRight" b="textAreaBottom"/>
              <a:pathLst>
                <a:path w="2793" h="3096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520" bIns="38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" name="Google Shape;36;p2"/>
            <p:cNvSpPr/>
            <p:nvPr/>
          </p:nvSpPr>
          <p:spPr>
            <a:xfrm>
              <a:off x="3655080" y="712440"/>
              <a:ext cx="67320" cy="9648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2703" h="3874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" name="Google Shape;37;p2"/>
            <p:cNvSpPr/>
            <p:nvPr/>
          </p:nvSpPr>
          <p:spPr>
            <a:xfrm>
              <a:off x="3905640" y="710280"/>
              <a:ext cx="54000" cy="88200"/>
            </a:xfrm>
            <a:custGeom>
              <a:avLst/>
              <a:gdLst>
                <a:gd name="textAreaLeft" fmla="*/ 0 w 54000"/>
                <a:gd name="textAreaRight" fmla="*/ 54360 w 54000"/>
                <a:gd name="textAreaTop" fmla="*/ 0 h 88200"/>
                <a:gd name="textAreaBottom" fmla="*/ 88560 h 88200"/>
              </a:gdLst>
              <a:ahLst/>
              <a:cxnLst/>
              <a:rect l="textAreaLeft" t="textAreaTop" r="textAreaRight" b="textAreaBottom"/>
              <a:pathLst>
                <a:path w="2172" h="3542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4280" bIns="44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" name="Google Shape;38;p2"/>
            <p:cNvSpPr/>
            <p:nvPr/>
          </p:nvSpPr>
          <p:spPr>
            <a:xfrm>
              <a:off x="3974400" y="583560"/>
              <a:ext cx="64080" cy="70920"/>
            </a:xfrm>
            <a:custGeom>
              <a:avLst/>
              <a:gdLst>
                <a:gd name="textAreaLeft" fmla="*/ 0 w 64080"/>
                <a:gd name="textAreaRight" fmla="*/ 64440 w 64080"/>
                <a:gd name="textAreaTop" fmla="*/ 0 h 70920"/>
                <a:gd name="textAreaBottom" fmla="*/ 71280 h 70920"/>
              </a:gdLst>
              <a:ahLst/>
              <a:cxnLst/>
              <a:rect l="textAreaLeft" t="textAreaTop" r="textAreaRight" b="textAreaBottom"/>
              <a:pathLst>
                <a:path w="2575" h="2857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640" bIns="35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" name="Google Shape;39;p2"/>
            <p:cNvSpPr/>
            <p:nvPr/>
          </p:nvSpPr>
          <p:spPr>
            <a:xfrm>
              <a:off x="3866760" y="317520"/>
              <a:ext cx="50040" cy="73080"/>
            </a:xfrm>
            <a:custGeom>
              <a:avLst/>
              <a:gdLst>
                <a:gd name="textAreaLeft" fmla="*/ 0 w 50040"/>
                <a:gd name="textAreaRight" fmla="*/ 50400 w 50040"/>
                <a:gd name="textAreaTop" fmla="*/ 0 h 73080"/>
                <a:gd name="textAreaBottom" fmla="*/ 73440 h 73080"/>
              </a:gdLst>
              <a:ahLst/>
              <a:cxnLst/>
              <a:rect l="textAreaLeft" t="textAreaTop" r="textAreaRight" b="textAreaBottom"/>
              <a:pathLst>
                <a:path w="2017" h="2931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720" bIns="36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" name="Google Shape;40;p2"/>
            <p:cNvSpPr/>
            <p:nvPr/>
          </p:nvSpPr>
          <p:spPr>
            <a:xfrm>
              <a:off x="3619440" y="377280"/>
              <a:ext cx="66240" cy="7488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4880"/>
                <a:gd name="textAreaBottom" fmla="*/ 75240 h 74880"/>
              </a:gdLst>
              <a:ahLst/>
              <a:cxnLst/>
              <a:rect l="textAreaLeft" t="textAreaTop" r="textAreaRight" b="textAreaBottom"/>
              <a:pathLst>
                <a:path w="2668" h="3014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440" bIns="37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" name="Google Shape;41;p2"/>
            <p:cNvSpPr/>
            <p:nvPr/>
          </p:nvSpPr>
          <p:spPr>
            <a:xfrm>
              <a:off x="4078440" y="401400"/>
              <a:ext cx="63360" cy="77400"/>
            </a:xfrm>
            <a:custGeom>
              <a:avLst/>
              <a:gdLst>
                <a:gd name="textAreaLeft" fmla="*/ 0 w 63360"/>
                <a:gd name="textAreaRight" fmla="*/ 63720 w 63360"/>
                <a:gd name="textAreaTop" fmla="*/ 0 h 77400"/>
                <a:gd name="textAreaBottom" fmla="*/ 77760 h 77400"/>
              </a:gdLst>
              <a:ahLst/>
              <a:cxnLst/>
              <a:rect l="textAreaLeft" t="textAreaTop" r="textAreaRight" b="textAreaBottom"/>
              <a:pathLst>
                <a:path w="2545" h="3111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880" bIns="38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" name="Google Shape;42;p2"/>
            <p:cNvSpPr/>
            <p:nvPr/>
          </p:nvSpPr>
          <p:spPr>
            <a:xfrm>
              <a:off x="4087800" y="696600"/>
              <a:ext cx="64800" cy="792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9200"/>
                <a:gd name="textAreaBottom" fmla="*/ 79560 h 79200"/>
              </a:gdLst>
              <a:ahLst/>
              <a:cxnLst/>
              <a:rect l="textAreaLeft" t="textAreaTop" r="textAreaRight" b="textAreaBottom"/>
              <a:pathLst>
                <a:path w="2607" h="3188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0" bIns="39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" name="Google Shape;43;p2"/>
            <p:cNvSpPr/>
            <p:nvPr/>
          </p:nvSpPr>
          <p:spPr>
            <a:xfrm>
              <a:off x="3452400" y="721440"/>
              <a:ext cx="73440" cy="83520"/>
            </a:xfrm>
            <a:custGeom>
              <a:avLst/>
              <a:gdLst>
                <a:gd name="textAreaLeft" fmla="*/ 0 w 73440"/>
                <a:gd name="textAreaRight" fmla="*/ 73800 w 73440"/>
                <a:gd name="textAreaTop" fmla="*/ 0 h 83520"/>
                <a:gd name="textAreaBottom" fmla="*/ 83880 h 83520"/>
              </a:gdLst>
              <a:ahLst/>
              <a:cxnLst/>
              <a:rect l="textAreaLeft" t="textAreaTop" r="textAreaRight" b="textAreaBottom"/>
              <a:pathLst>
                <a:path w="2954" h="3353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1760" bIns="41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" name="Google Shape;44;p2"/>
            <p:cNvSpPr/>
            <p:nvPr/>
          </p:nvSpPr>
          <p:spPr>
            <a:xfrm>
              <a:off x="3525480" y="865800"/>
              <a:ext cx="70920" cy="87480"/>
            </a:xfrm>
            <a:custGeom>
              <a:avLst/>
              <a:gdLst>
                <a:gd name="textAreaLeft" fmla="*/ 0 w 70920"/>
                <a:gd name="textAreaRight" fmla="*/ 71280 w 70920"/>
                <a:gd name="textAreaTop" fmla="*/ 0 h 87480"/>
                <a:gd name="textAreaBottom" fmla="*/ 87840 h 87480"/>
              </a:gdLst>
              <a:ahLst/>
              <a:cxnLst/>
              <a:rect l="textAreaLeft" t="textAreaTop" r="textAreaRight" b="textAreaBottom"/>
              <a:pathLst>
                <a:path w="2846" h="3511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" name="Google Shape;45;p2"/>
            <p:cNvSpPr/>
            <p:nvPr/>
          </p:nvSpPr>
          <p:spPr>
            <a:xfrm>
              <a:off x="3760560" y="858600"/>
              <a:ext cx="56160" cy="6732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67320"/>
                <a:gd name="textAreaBottom" fmla="*/ 67680 h 67320"/>
              </a:gdLst>
              <a:ahLst/>
              <a:cxnLst/>
              <a:rect l="textAreaLeft" t="textAreaTop" r="textAreaRight" b="textAreaBottom"/>
              <a:pathLst>
                <a:path w="2260" h="2704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3840" bIns="33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" name="Google Shape;46;p2"/>
            <p:cNvSpPr/>
            <p:nvPr/>
          </p:nvSpPr>
          <p:spPr>
            <a:xfrm>
              <a:off x="3974760" y="862200"/>
              <a:ext cx="76680" cy="87120"/>
            </a:xfrm>
            <a:custGeom>
              <a:avLst/>
              <a:gdLst>
                <a:gd name="textAreaLeft" fmla="*/ 0 w 76680"/>
                <a:gd name="textAreaRight" fmla="*/ 77040 w 76680"/>
                <a:gd name="textAreaTop" fmla="*/ 0 h 87120"/>
                <a:gd name="textAreaBottom" fmla="*/ 87480 h 87120"/>
              </a:gdLst>
              <a:ahLst/>
              <a:cxnLst/>
              <a:rect l="textAreaLeft" t="textAreaTop" r="textAreaRight" b="textAreaBottom"/>
              <a:pathLst>
                <a:path w="3088" h="3493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560" bIns="43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40" name="Google Shape;47;p2"/>
          <p:cNvGrpSpPr/>
          <p:nvPr/>
        </p:nvGrpSpPr>
        <p:grpSpPr>
          <a:xfrm>
            <a:off x="4705920" y="3402720"/>
            <a:ext cx="5888880" cy="2656080"/>
            <a:chOff x="4705920" y="3402720"/>
            <a:chExt cx="5888880" cy="2656080"/>
          </a:xfrm>
        </p:grpSpPr>
        <p:sp>
          <p:nvSpPr>
            <p:cNvPr id="41" name="Google Shape;48;p2"/>
            <p:cNvSpPr/>
            <p:nvPr/>
          </p:nvSpPr>
          <p:spPr>
            <a:xfrm flipH="1">
              <a:off x="4705920" y="3402720"/>
              <a:ext cx="5888880" cy="2469600"/>
            </a:xfrm>
            <a:custGeom>
              <a:avLst/>
              <a:gdLst>
                <a:gd name="textAreaLeft" fmla="*/ 360 w 5888880"/>
                <a:gd name="textAreaRight" fmla="*/ 5889600 w 5888880"/>
                <a:gd name="textAreaTop" fmla="*/ 0 h 2469600"/>
                <a:gd name="textAreaBottom" fmla="*/ 2469960 h 2469600"/>
              </a:gdLst>
              <a:ahLst/>
              <a:cxnLst/>
              <a:rect l="textAreaLeft" t="textAreaTop" r="textAreaRight" b="textAreaBottom"/>
              <a:pathLst>
                <a:path w="65886" h="27634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" name="Google Shape;49;p2"/>
            <p:cNvSpPr/>
            <p:nvPr/>
          </p:nvSpPr>
          <p:spPr>
            <a:xfrm flipH="1">
              <a:off x="5001840" y="3682080"/>
              <a:ext cx="5281560" cy="2306880"/>
            </a:xfrm>
            <a:custGeom>
              <a:avLst/>
              <a:gdLst>
                <a:gd name="textAreaLeft" fmla="*/ -360 w 5281560"/>
                <a:gd name="textAreaRight" fmla="*/ 5281560 w 5281560"/>
                <a:gd name="textAreaTop" fmla="*/ 0 h 2306880"/>
                <a:gd name="textAreaBottom" fmla="*/ 2307240 h 2306880"/>
              </a:gdLst>
              <a:ahLst/>
              <a:cxnLst/>
              <a:rect l="textAreaLeft" t="textAreaTop" r="textAreaRight" b="textAreaBottom"/>
              <a:pathLst>
                <a:path w="59089" h="2581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" name="Google Shape;50;p2"/>
            <p:cNvSpPr/>
            <p:nvPr/>
          </p:nvSpPr>
          <p:spPr>
            <a:xfrm flipH="1">
              <a:off x="5179320" y="4113360"/>
              <a:ext cx="4721400" cy="1878120"/>
            </a:xfrm>
            <a:custGeom>
              <a:avLst/>
              <a:gdLst>
                <a:gd name="textAreaLeft" fmla="*/ -360 w 4721400"/>
                <a:gd name="textAreaRight" fmla="*/ 4721400 w 4721400"/>
                <a:gd name="textAreaTop" fmla="*/ 0 h 1878120"/>
                <a:gd name="textAreaBottom" fmla="*/ 1878480 h 1878120"/>
              </a:gdLst>
              <a:ahLst/>
              <a:cxnLst/>
              <a:rect l="textAreaLeft" t="textAreaTop" r="textAreaRight" b="textAreaBottom"/>
              <a:pathLst>
                <a:path w="52824" h="21016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4" name="Google Shape;51;p2"/>
            <p:cNvSpPr/>
            <p:nvPr/>
          </p:nvSpPr>
          <p:spPr>
            <a:xfrm flipH="1">
              <a:off x="5435280" y="4449960"/>
              <a:ext cx="4250160" cy="1565280"/>
            </a:xfrm>
            <a:custGeom>
              <a:avLst/>
              <a:gdLst>
                <a:gd name="textAreaLeft" fmla="*/ 360 w 4250160"/>
                <a:gd name="textAreaRight" fmla="*/ 4250880 w 4250160"/>
                <a:gd name="textAreaTop" fmla="*/ 0 h 1565280"/>
                <a:gd name="textAreaBottom" fmla="*/ 1565640 h 1565280"/>
              </a:gdLst>
              <a:ahLst/>
              <a:cxnLst/>
              <a:rect l="textAreaLeft" t="textAreaTop" r="textAreaRight" b="textAreaBottom"/>
              <a:pathLst>
                <a:path w="47550" h="17517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" name="Google Shape;52;p2"/>
            <p:cNvSpPr/>
            <p:nvPr/>
          </p:nvSpPr>
          <p:spPr>
            <a:xfrm flipH="1">
              <a:off x="5664600" y="5114880"/>
              <a:ext cx="3612600" cy="943920"/>
            </a:xfrm>
            <a:custGeom>
              <a:avLst/>
              <a:gdLst>
                <a:gd name="textAreaLeft" fmla="*/ -360 w 3612600"/>
                <a:gd name="textAreaRight" fmla="*/ 3612600 w 3612600"/>
                <a:gd name="textAreaTop" fmla="*/ 0 h 943920"/>
                <a:gd name="textAreaBottom" fmla="*/ 944280 h 943920"/>
              </a:gdLst>
              <a:ahLst/>
              <a:cxnLst/>
              <a:rect l="textAreaLeft" t="textAreaTop" r="textAreaRight" b="textAreaBottom"/>
              <a:pathLst>
                <a:path w="40419" h="10562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46" name="Google Shape;53;p2"/>
          <p:cNvGrpSpPr/>
          <p:nvPr/>
        </p:nvGrpSpPr>
        <p:grpSpPr>
          <a:xfrm>
            <a:off x="5520600" y="4470840"/>
            <a:ext cx="1616400" cy="1807200"/>
            <a:chOff x="5520600" y="4470840"/>
            <a:chExt cx="1616400" cy="1807200"/>
          </a:xfrm>
        </p:grpSpPr>
        <p:sp>
          <p:nvSpPr>
            <p:cNvPr id="47" name="Google Shape;54;p2"/>
            <p:cNvSpPr/>
            <p:nvPr/>
          </p:nvSpPr>
          <p:spPr>
            <a:xfrm rot="19574400">
              <a:off x="5884560" y="4584600"/>
              <a:ext cx="888480" cy="1579680"/>
            </a:xfrm>
            <a:custGeom>
              <a:avLst/>
              <a:gdLst>
                <a:gd name="textAreaLeft" fmla="*/ 0 w 888480"/>
                <a:gd name="textAreaRight" fmla="*/ 888840 w 888480"/>
                <a:gd name="textAreaTop" fmla="*/ 0 h 1579680"/>
                <a:gd name="textAreaBottom" fmla="*/ 1580040 h 157968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" name="Google Shape;55;p2"/>
            <p:cNvSpPr/>
            <p:nvPr/>
          </p:nvSpPr>
          <p:spPr>
            <a:xfrm rot="19574400">
              <a:off x="6239520" y="4551480"/>
              <a:ext cx="230760" cy="1634400"/>
            </a:xfrm>
            <a:custGeom>
              <a:avLst/>
              <a:gdLst>
                <a:gd name="textAreaLeft" fmla="*/ 0 w 230760"/>
                <a:gd name="textAreaRight" fmla="*/ 231120 w 230760"/>
                <a:gd name="textAreaTop" fmla="*/ 0 h 1634400"/>
                <a:gd name="textAreaBottom" fmla="*/ 1634760 h 163440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" name="Google Shape;56;p2"/>
            <p:cNvSpPr/>
            <p:nvPr/>
          </p:nvSpPr>
          <p:spPr>
            <a:xfrm rot="19574400">
              <a:off x="5933160" y="4843800"/>
              <a:ext cx="151200" cy="118080"/>
            </a:xfrm>
            <a:custGeom>
              <a:avLst/>
              <a:gdLst>
                <a:gd name="textAreaLeft" fmla="*/ 0 w 151200"/>
                <a:gd name="textAreaRight" fmla="*/ 151560 w 151200"/>
                <a:gd name="textAreaTop" fmla="*/ 0 h 118080"/>
                <a:gd name="textAreaBottom" fmla="*/ 118440 h 11808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9040" bIns="59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" name="Google Shape;57;p2"/>
            <p:cNvSpPr/>
            <p:nvPr/>
          </p:nvSpPr>
          <p:spPr>
            <a:xfrm rot="19574400">
              <a:off x="6039360" y="4926600"/>
              <a:ext cx="266040" cy="213120"/>
            </a:xfrm>
            <a:custGeom>
              <a:avLst/>
              <a:gdLst>
                <a:gd name="textAreaLeft" fmla="*/ 0 w 266040"/>
                <a:gd name="textAreaRight" fmla="*/ 266400 w 266040"/>
                <a:gd name="textAreaTop" fmla="*/ 0 h 213120"/>
                <a:gd name="textAreaBottom" fmla="*/ 213480 h 21312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" name="Google Shape;58;p2"/>
            <p:cNvSpPr/>
            <p:nvPr/>
          </p:nvSpPr>
          <p:spPr>
            <a:xfrm rot="19574400">
              <a:off x="6140520" y="5003280"/>
              <a:ext cx="360720" cy="334080"/>
            </a:xfrm>
            <a:custGeom>
              <a:avLst/>
              <a:gdLst>
                <a:gd name="textAreaLeft" fmla="*/ 0 w 360720"/>
                <a:gd name="textAreaRight" fmla="*/ 361080 w 360720"/>
                <a:gd name="textAreaTop" fmla="*/ 0 h 334080"/>
                <a:gd name="textAreaBottom" fmla="*/ 334440 h 33408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2" name="Google Shape;59;p2"/>
            <p:cNvSpPr/>
            <p:nvPr/>
          </p:nvSpPr>
          <p:spPr>
            <a:xfrm rot="19574400">
              <a:off x="6284880" y="5114160"/>
              <a:ext cx="450360" cy="468000"/>
            </a:xfrm>
            <a:custGeom>
              <a:avLst/>
              <a:gdLst>
                <a:gd name="textAreaLeft" fmla="*/ 0 w 450360"/>
                <a:gd name="textAreaRight" fmla="*/ 450720 w 450360"/>
                <a:gd name="textAreaTop" fmla="*/ 0 h 468000"/>
                <a:gd name="textAreaBottom" fmla="*/ 468360 h 46800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" name="Google Shape;60;p2"/>
            <p:cNvSpPr/>
            <p:nvPr/>
          </p:nvSpPr>
          <p:spPr>
            <a:xfrm rot="19574400">
              <a:off x="6436440" y="5227560"/>
              <a:ext cx="516600" cy="553680"/>
            </a:xfrm>
            <a:custGeom>
              <a:avLst/>
              <a:gdLst>
                <a:gd name="textAreaLeft" fmla="*/ 0 w 516600"/>
                <a:gd name="textAreaRight" fmla="*/ 516960 w 516600"/>
                <a:gd name="textAreaTop" fmla="*/ 0 h 553680"/>
                <a:gd name="textAreaBottom" fmla="*/ 554040 h 55368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" name="Google Shape;61;p2"/>
            <p:cNvSpPr/>
            <p:nvPr/>
          </p:nvSpPr>
          <p:spPr>
            <a:xfrm rot="19574400">
              <a:off x="5769000" y="4868640"/>
              <a:ext cx="163440" cy="117720"/>
            </a:xfrm>
            <a:custGeom>
              <a:avLst/>
              <a:gdLst>
                <a:gd name="textAreaLeft" fmla="*/ 0 w 163440"/>
                <a:gd name="textAreaRight" fmla="*/ 163800 w 163440"/>
                <a:gd name="textAreaTop" fmla="*/ 0 h 117720"/>
                <a:gd name="textAreaBottom" fmla="*/ 118080 h 11772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9040" bIns="59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" name="Google Shape;62;p2"/>
            <p:cNvSpPr/>
            <p:nvPr/>
          </p:nvSpPr>
          <p:spPr>
            <a:xfrm rot="19574400">
              <a:off x="5743440" y="5026680"/>
              <a:ext cx="335520" cy="200880"/>
            </a:xfrm>
            <a:custGeom>
              <a:avLst/>
              <a:gdLst>
                <a:gd name="textAreaLeft" fmla="*/ 0 w 335520"/>
                <a:gd name="textAreaRight" fmla="*/ 335880 w 335520"/>
                <a:gd name="textAreaTop" fmla="*/ 0 h 200880"/>
                <a:gd name="textAreaBottom" fmla="*/ 201240 h 20088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" name="Google Shape;63;p2"/>
            <p:cNvSpPr/>
            <p:nvPr/>
          </p:nvSpPr>
          <p:spPr>
            <a:xfrm rot="19574400">
              <a:off x="5816880" y="5209560"/>
              <a:ext cx="378720" cy="222840"/>
            </a:xfrm>
            <a:custGeom>
              <a:avLst/>
              <a:gdLst>
                <a:gd name="textAreaLeft" fmla="*/ 0 w 378720"/>
                <a:gd name="textAreaRight" fmla="*/ 379080 w 378720"/>
                <a:gd name="textAreaTop" fmla="*/ 0 h 222840"/>
                <a:gd name="textAreaBottom" fmla="*/ 223200 h 22284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" name="Google Shape;64;p2"/>
            <p:cNvSpPr/>
            <p:nvPr/>
          </p:nvSpPr>
          <p:spPr>
            <a:xfrm rot="19574400">
              <a:off x="5889240" y="5461200"/>
              <a:ext cx="482760" cy="252720"/>
            </a:xfrm>
            <a:custGeom>
              <a:avLst/>
              <a:gdLst>
                <a:gd name="textAreaLeft" fmla="*/ 0 w 482760"/>
                <a:gd name="textAreaRight" fmla="*/ 483120 w 482760"/>
                <a:gd name="textAreaTop" fmla="*/ 0 h 252720"/>
                <a:gd name="textAreaBottom" fmla="*/ 253080 h 25272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" name="Google Shape;65;p2"/>
            <p:cNvSpPr/>
            <p:nvPr/>
          </p:nvSpPr>
          <p:spPr>
            <a:xfrm rot="19574400">
              <a:off x="6042960" y="5681880"/>
              <a:ext cx="509760" cy="276480"/>
            </a:xfrm>
            <a:custGeom>
              <a:avLst/>
              <a:gdLst>
                <a:gd name="textAreaLeft" fmla="*/ 0 w 509760"/>
                <a:gd name="textAreaRight" fmla="*/ 510120 w 509760"/>
                <a:gd name="textAreaTop" fmla="*/ 0 h 276480"/>
                <a:gd name="textAreaBottom" fmla="*/ 276840 h 27648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" name="Google Shape;66;p2"/>
            <p:cNvSpPr/>
            <p:nvPr/>
          </p:nvSpPr>
          <p:spPr>
            <a:xfrm rot="19574400">
              <a:off x="6366600" y="5872680"/>
              <a:ext cx="372960" cy="172080"/>
            </a:xfrm>
            <a:custGeom>
              <a:avLst/>
              <a:gdLst>
                <a:gd name="textAreaLeft" fmla="*/ 0 w 372960"/>
                <a:gd name="textAreaRight" fmla="*/ 373320 w 372960"/>
                <a:gd name="textAreaTop" fmla="*/ 0 h 172080"/>
                <a:gd name="textAreaBottom" fmla="*/ 172440 h 17208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040" bIns="86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60" name="Google Shape;67;p2"/>
          <p:cNvGrpSpPr/>
          <p:nvPr/>
        </p:nvGrpSpPr>
        <p:grpSpPr>
          <a:xfrm>
            <a:off x="-1158120" y="4518720"/>
            <a:ext cx="3672000" cy="1330560"/>
            <a:chOff x="-1158120" y="4518720"/>
            <a:chExt cx="3672000" cy="1330560"/>
          </a:xfrm>
        </p:grpSpPr>
        <p:sp>
          <p:nvSpPr>
            <p:cNvPr id="61" name="Google Shape;68;p2"/>
            <p:cNvSpPr/>
            <p:nvPr/>
          </p:nvSpPr>
          <p:spPr>
            <a:xfrm rot="11005200">
              <a:off x="-1127880" y="4625280"/>
              <a:ext cx="3611880" cy="1117080"/>
            </a:xfrm>
            <a:custGeom>
              <a:avLst/>
              <a:gdLst>
                <a:gd name="textAreaLeft" fmla="*/ 0 w 3611880"/>
                <a:gd name="textAreaRight" fmla="*/ 3612240 w 3611880"/>
                <a:gd name="textAreaTop" fmla="*/ 0 h 1117080"/>
                <a:gd name="textAreaBottom" fmla="*/ 1117440 h 1117080"/>
              </a:gdLst>
              <a:ahLst/>
              <a:cxnLst/>
              <a:rect l="textAreaLeft" t="textAreaTop" r="textAreaRight" b="textAreaBottom"/>
              <a:pathLst>
                <a:path w="62034" h="19192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grpSp>
          <p:nvGrpSpPr>
            <p:cNvPr id="62" name="Google Shape;69;p2"/>
            <p:cNvGrpSpPr/>
            <p:nvPr/>
          </p:nvGrpSpPr>
          <p:grpSpPr>
            <a:xfrm>
              <a:off x="-889920" y="4827240"/>
              <a:ext cx="2872440" cy="818640"/>
              <a:chOff x="-889920" y="4827240"/>
              <a:chExt cx="2872440" cy="818640"/>
            </a:xfrm>
          </p:grpSpPr>
          <p:sp>
            <p:nvSpPr>
              <p:cNvPr id="63" name="Google Shape;70;p2"/>
              <p:cNvSpPr/>
              <p:nvPr/>
            </p:nvSpPr>
            <p:spPr>
              <a:xfrm rot="11005200">
                <a:off x="1690560" y="5592600"/>
                <a:ext cx="126000" cy="49320"/>
              </a:xfrm>
              <a:custGeom>
                <a:avLst/>
                <a:gdLst>
                  <a:gd name="textAreaLeft" fmla="*/ 0 w 126000"/>
                  <a:gd name="textAreaRight" fmla="*/ 126360 w 126000"/>
                  <a:gd name="textAreaTop" fmla="*/ 0 h 49320"/>
                  <a:gd name="textAreaBottom" fmla="*/ 49680 h 49320"/>
                </a:gdLst>
                <a:ahLst/>
                <a:cxnLst/>
                <a:rect l="textAreaLeft" t="textAreaTop" r="textAreaRight" b="textAreaBottom"/>
                <a:pathLst>
                  <a:path w="2168" h="853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4840" bIns="248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64" name="Google Shape;71;p2"/>
              <p:cNvSpPr/>
              <p:nvPr/>
            </p:nvSpPr>
            <p:spPr>
              <a:xfrm rot="11005200">
                <a:off x="1475280" y="5538600"/>
                <a:ext cx="124200" cy="49320"/>
              </a:xfrm>
              <a:custGeom>
                <a:avLst/>
                <a:gdLst>
                  <a:gd name="textAreaLeft" fmla="*/ 0 w 124200"/>
                  <a:gd name="textAreaRight" fmla="*/ 124560 w 124200"/>
                  <a:gd name="textAreaTop" fmla="*/ 0 h 49320"/>
                  <a:gd name="textAreaBottom" fmla="*/ 49680 h 49320"/>
                </a:gdLst>
                <a:ahLst/>
                <a:cxnLst/>
                <a:rect l="textAreaLeft" t="textAreaTop" r="textAreaRight" b="textAreaBottom"/>
                <a:pathLst>
                  <a:path w="2141" h="851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4840" bIns="248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65" name="Google Shape;72;p2"/>
              <p:cNvSpPr/>
              <p:nvPr/>
            </p:nvSpPr>
            <p:spPr>
              <a:xfrm rot="11005200">
                <a:off x="1885680" y="5477760"/>
                <a:ext cx="95400" cy="450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45" h="777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66" name="Google Shape;73;p2"/>
              <p:cNvSpPr/>
              <p:nvPr/>
            </p:nvSpPr>
            <p:spPr>
              <a:xfrm rot="11005200">
                <a:off x="1683000" y="5480280"/>
                <a:ext cx="95400" cy="450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45" h="776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67" name="Google Shape;74;p2"/>
              <p:cNvSpPr/>
              <p:nvPr/>
            </p:nvSpPr>
            <p:spPr>
              <a:xfrm rot="11005200">
                <a:off x="1774440" y="5380200"/>
                <a:ext cx="126000" cy="45720"/>
              </a:xfrm>
              <a:custGeom>
                <a:avLst/>
                <a:gdLst>
                  <a:gd name="textAreaLeft" fmla="*/ 0 w 126000"/>
                  <a:gd name="textAreaRight" fmla="*/ 126360 w 126000"/>
                  <a:gd name="textAreaTop" fmla="*/ 0 h 45720"/>
                  <a:gd name="textAreaBottom" fmla="*/ 46080 h 45720"/>
                </a:gdLst>
                <a:ahLst/>
                <a:cxnLst/>
                <a:rect l="textAreaLeft" t="textAreaTop" r="textAreaRight" b="textAreaBottom"/>
                <a:pathLst>
                  <a:path w="2172" h="79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040" bIns="23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68" name="Google Shape;75;p2"/>
              <p:cNvSpPr/>
              <p:nvPr/>
            </p:nvSpPr>
            <p:spPr>
              <a:xfrm rot="11005200">
                <a:off x="1545480" y="5372280"/>
                <a:ext cx="88200" cy="24840"/>
              </a:xfrm>
              <a:custGeom>
                <a:avLst/>
                <a:gdLst>
                  <a:gd name="textAreaLeft" fmla="*/ 0 w 88200"/>
                  <a:gd name="textAreaRight" fmla="*/ 88560 w 88200"/>
                  <a:gd name="textAreaTop" fmla="*/ 0 h 24840"/>
                  <a:gd name="textAreaBottom" fmla="*/ 25200 h 24840"/>
                </a:gdLst>
                <a:ahLst/>
                <a:cxnLst/>
                <a:rect l="textAreaLeft" t="textAreaTop" r="textAreaRight" b="textAreaBottom"/>
                <a:pathLst>
                  <a:path w="1521" h="435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2600" bIns="126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69" name="Google Shape;76;p2"/>
              <p:cNvSpPr/>
              <p:nvPr/>
            </p:nvSpPr>
            <p:spPr>
              <a:xfrm rot="11005200">
                <a:off x="1236240" y="5415120"/>
                <a:ext cx="144000" cy="57960"/>
              </a:xfrm>
              <a:custGeom>
                <a:avLst/>
                <a:gdLst>
                  <a:gd name="textAreaLeft" fmla="*/ 0 w 144000"/>
                  <a:gd name="textAreaRight" fmla="*/ 144360 w 144000"/>
                  <a:gd name="textAreaTop" fmla="*/ 0 h 57960"/>
                  <a:gd name="textAreaBottom" fmla="*/ 58320 h 57960"/>
                </a:gdLst>
                <a:ahLst/>
                <a:cxnLst/>
                <a:rect l="textAreaLeft" t="textAreaTop" r="textAreaRight" b="textAreaBottom"/>
                <a:pathLst>
                  <a:path w="2482" h="999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9160" bIns="291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0" name="Google Shape;77;p2"/>
              <p:cNvSpPr/>
              <p:nvPr/>
            </p:nvSpPr>
            <p:spPr>
              <a:xfrm rot="11005200">
                <a:off x="1287720" y="5293440"/>
                <a:ext cx="111600" cy="34200"/>
              </a:xfrm>
              <a:custGeom>
                <a:avLst/>
                <a:gdLst>
                  <a:gd name="textAreaLeft" fmla="*/ 0 w 111600"/>
                  <a:gd name="textAreaRight" fmla="*/ 111960 w 111600"/>
                  <a:gd name="textAreaTop" fmla="*/ 0 h 34200"/>
                  <a:gd name="textAreaBottom" fmla="*/ 34560 h 34200"/>
                </a:gdLst>
                <a:ahLst/>
                <a:cxnLst/>
                <a:rect l="textAreaLeft" t="textAreaTop" r="textAreaRight" b="textAreaBottom"/>
                <a:pathLst>
                  <a:path w="1925" h="595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7280" bIns="17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" name="Google Shape;78;p2"/>
              <p:cNvSpPr/>
              <p:nvPr/>
            </p:nvSpPr>
            <p:spPr>
              <a:xfrm rot="11005200">
                <a:off x="1713240" y="5219280"/>
                <a:ext cx="111600" cy="47880"/>
              </a:xfrm>
              <a:custGeom>
                <a:avLst/>
                <a:gdLst>
                  <a:gd name="textAreaLeft" fmla="*/ 0 w 111600"/>
                  <a:gd name="textAreaRight" fmla="*/ 111960 w 111600"/>
                  <a:gd name="textAreaTop" fmla="*/ 0 h 47880"/>
                  <a:gd name="textAreaBottom" fmla="*/ 48240 h 47880"/>
                </a:gdLst>
                <a:ahLst/>
                <a:cxnLst/>
                <a:rect l="textAreaLeft" t="textAreaTop" r="textAreaRight" b="textAreaBottom"/>
                <a:pathLst>
                  <a:path w="1924" h="828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4120" bIns="241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" name="Google Shape;79;p2"/>
              <p:cNvSpPr/>
              <p:nvPr/>
            </p:nvSpPr>
            <p:spPr>
              <a:xfrm rot="11005200">
                <a:off x="1805760" y="5101200"/>
                <a:ext cx="113400" cy="3564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5640"/>
                  <a:gd name="textAreaBottom" fmla="*/ 36000 h 35640"/>
                </a:gdLst>
                <a:ahLst/>
                <a:cxnLst/>
                <a:rect l="textAreaLeft" t="textAreaTop" r="textAreaRight" b="textAreaBottom"/>
                <a:pathLst>
                  <a:path w="1955" h="621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8000" bIns="180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" name="Google Shape;80;p2"/>
              <p:cNvSpPr/>
              <p:nvPr/>
            </p:nvSpPr>
            <p:spPr>
              <a:xfrm rot="11005200">
                <a:off x="1577520" y="4975200"/>
                <a:ext cx="118800" cy="43560"/>
              </a:xfrm>
              <a:custGeom>
                <a:avLst/>
                <a:gdLst>
                  <a:gd name="textAreaLeft" fmla="*/ 0 w 118800"/>
                  <a:gd name="textAreaRight" fmla="*/ 119160 w 118800"/>
                  <a:gd name="textAreaTop" fmla="*/ 0 h 43560"/>
                  <a:gd name="textAreaBottom" fmla="*/ 43920 h 43560"/>
                </a:gdLst>
                <a:ahLst/>
                <a:cxnLst/>
                <a:rect l="textAreaLeft" t="textAreaTop" r="textAreaRight" b="textAreaBottom"/>
                <a:pathLst>
                  <a:path w="2049" h="754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1960" bIns="219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" name="Google Shape;81;p2"/>
              <p:cNvSpPr/>
              <p:nvPr/>
            </p:nvSpPr>
            <p:spPr>
              <a:xfrm rot="11005200">
                <a:off x="1489680" y="5060160"/>
                <a:ext cx="113400" cy="3420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4200"/>
                  <a:gd name="textAreaBottom" fmla="*/ 34560 h 34200"/>
                </a:gdLst>
                <a:ahLst/>
                <a:cxnLst/>
                <a:rect l="textAreaLeft" t="textAreaTop" r="textAreaRight" b="textAreaBottom"/>
                <a:pathLst>
                  <a:path w="1956" h="591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7280" bIns="17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" name="Google Shape;82;p2"/>
              <p:cNvSpPr/>
              <p:nvPr/>
            </p:nvSpPr>
            <p:spPr>
              <a:xfrm rot="11005200">
                <a:off x="1489680" y="5177880"/>
                <a:ext cx="106200" cy="39240"/>
              </a:xfrm>
              <a:custGeom>
                <a:avLst/>
                <a:gdLst>
                  <a:gd name="textAreaLeft" fmla="*/ 0 w 106200"/>
                  <a:gd name="textAreaRight" fmla="*/ 106560 w 106200"/>
                  <a:gd name="textAreaTop" fmla="*/ 0 h 39240"/>
                  <a:gd name="textAreaBottom" fmla="*/ 39600 h 39240"/>
                </a:gdLst>
                <a:ahLst/>
                <a:cxnLst/>
                <a:rect l="textAreaLeft" t="textAreaTop" r="textAreaRight" b="textAreaBottom"/>
                <a:pathLst>
                  <a:path w="1832" h="681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800" bIns="198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6" name="Google Shape;83;p2"/>
              <p:cNvSpPr/>
              <p:nvPr/>
            </p:nvSpPr>
            <p:spPr>
              <a:xfrm rot="11005200">
                <a:off x="1163160" y="5058360"/>
                <a:ext cx="131400" cy="69480"/>
              </a:xfrm>
              <a:custGeom>
                <a:avLst/>
                <a:gdLst>
                  <a:gd name="textAreaLeft" fmla="*/ 0 w 131400"/>
                  <a:gd name="textAreaRight" fmla="*/ 131760 w 131400"/>
                  <a:gd name="textAreaTop" fmla="*/ 0 h 69480"/>
                  <a:gd name="textAreaBottom" fmla="*/ 69840 h 69480"/>
                </a:gdLst>
                <a:ahLst/>
                <a:cxnLst/>
                <a:rect l="textAreaLeft" t="textAreaTop" r="textAreaRight" b="textAreaBottom"/>
                <a:pathLst>
                  <a:path w="2265" h="1199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4920" bIns="34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7" name="Google Shape;84;p2"/>
              <p:cNvSpPr/>
              <p:nvPr/>
            </p:nvSpPr>
            <p:spPr>
              <a:xfrm rot="11005200">
                <a:off x="1234800" y="4923720"/>
                <a:ext cx="109800" cy="61920"/>
              </a:xfrm>
              <a:custGeom>
                <a:avLst/>
                <a:gdLst>
                  <a:gd name="textAreaLeft" fmla="*/ 0 w 109800"/>
                  <a:gd name="textAreaRight" fmla="*/ 110160 w 109800"/>
                  <a:gd name="textAreaTop" fmla="*/ 0 h 61920"/>
                  <a:gd name="textAreaBottom" fmla="*/ 62280 h 61920"/>
                </a:gdLst>
                <a:ahLst/>
                <a:cxnLst/>
                <a:rect l="textAreaLeft" t="textAreaTop" r="textAreaRight" b="textAreaBottom"/>
                <a:pathLst>
                  <a:path w="1893" h="1072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0960" bIns="309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8" name="Google Shape;85;p2"/>
              <p:cNvSpPr/>
              <p:nvPr/>
            </p:nvSpPr>
            <p:spPr>
              <a:xfrm rot="11005200">
                <a:off x="1445400" y="4863960"/>
                <a:ext cx="102600" cy="37080"/>
              </a:xfrm>
              <a:custGeom>
                <a:avLst/>
                <a:gdLst>
                  <a:gd name="textAreaLeft" fmla="*/ 0 w 102600"/>
                  <a:gd name="textAreaRight" fmla="*/ 102960 w 102600"/>
                  <a:gd name="textAreaTop" fmla="*/ 0 h 37080"/>
                  <a:gd name="textAreaBottom" fmla="*/ 37440 h 37080"/>
                </a:gdLst>
                <a:ahLst/>
                <a:cxnLst/>
                <a:rect l="textAreaLeft" t="textAreaTop" r="textAreaRight" b="textAreaBottom"/>
                <a:pathLst>
                  <a:path w="1769" h="645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8720" bIns="187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9" name="Google Shape;86;p2"/>
              <p:cNvSpPr/>
              <p:nvPr/>
            </p:nvSpPr>
            <p:spPr>
              <a:xfrm rot="11005200">
                <a:off x="1028520" y="4830480"/>
                <a:ext cx="117000" cy="54360"/>
              </a:xfrm>
              <a:custGeom>
                <a:avLst/>
                <a:gdLst>
                  <a:gd name="textAreaLeft" fmla="*/ 0 w 117000"/>
                  <a:gd name="textAreaRight" fmla="*/ 117360 w 117000"/>
                  <a:gd name="textAreaTop" fmla="*/ 0 h 54360"/>
                  <a:gd name="textAreaBottom" fmla="*/ 54720 h 54360"/>
                </a:gdLst>
                <a:ahLst/>
                <a:cxnLst/>
                <a:rect l="textAreaLeft" t="textAreaTop" r="textAreaRight" b="textAreaBottom"/>
                <a:pathLst>
                  <a:path w="2018" h="938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7360" bIns="273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0" name="Google Shape;87;p2"/>
              <p:cNvSpPr/>
              <p:nvPr/>
            </p:nvSpPr>
            <p:spPr>
              <a:xfrm rot="11005200">
                <a:off x="690840" y="4857840"/>
                <a:ext cx="95400" cy="4752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7520"/>
                  <a:gd name="textAreaBottom" fmla="*/ 47880 h 47520"/>
                </a:gdLst>
                <a:ahLst/>
                <a:cxnLst/>
                <a:rect l="textAreaLeft" t="textAreaTop" r="textAreaRight" b="textAreaBottom"/>
                <a:pathLst>
                  <a:path w="1645" h="825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760" bIns="237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1" name="Google Shape;88;p2"/>
              <p:cNvSpPr/>
              <p:nvPr/>
            </p:nvSpPr>
            <p:spPr>
              <a:xfrm rot="11005200">
                <a:off x="806760" y="4948560"/>
                <a:ext cx="104400" cy="38880"/>
              </a:xfrm>
              <a:custGeom>
                <a:avLst/>
                <a:gdLst>
                  <a:gd name="textAreaLeft" fmla="*/ 0 w 104400"/>
                  <a:gd name="textAreaRight" fmla="*/ 104760 w 104400"/>
                  <a:gd name="textAreaTop" fmla="*/ 0 h 38880"/>
                  <a:gd name="textAreaBottom" fmla="*/ 39240 h 38880"/>
                </a:gdLst>
                <a:ahLst/>
                <a:cxnLst/>
                <a:rect l="textAreaLeft" t="textAreaTop" r="textAreaRight" b="textAreaBottom"/>
                <a:pathLst>
                  <a:path w="1800" h="675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440" bIns="19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2" name="Google Shape;89;p2"/>
              <p:cNvSpPr/>
              <p:nvPr/>
            </p:nvSpPr>
            <p:spPr>
              <a:xfrm rot="11005200">
                <a:off x="945360" y="5006520"/>
                <a:ext cx="145800" cy="74160"/>
              </a:xfrm>
              <a:custGeom>
                <a:avLst/>
                <a:gdLst>
                  <a:gd name="textAreaLeft" fmla="*/ 0 w 145800"/>
                  <a:gd name="textAreaRight" fmla="*/ 146160 w 145800"/>
                  <a:gd name="textAreaTop" fmla="*/ 0 h 74160"/>
                  <a:gd name="textAreaBottom" fmla="*/ 74520 h 74160"/>
                </a:gdLst>
                <a:ahLst/>
                <a:cxnLst/>
                <a:rect l="textAreaLeft" t="textAreaTop" r="textAreaRight" b="textAreaBottom"/>
                <a:pathLst>
                  <a:path w="2513" h="1277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7080" bIns="37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3" name="Google Shape;90;p2"/>
              <p:cNvSpPr/>
              <p:nvPr/>
            </p:nvSpPr>
            <p:spPr>
              <a:xfrm rot="11005200">
                <a:off x="1062720" y="5208120"/>
                <a:ext cx="99000" cy="36000"/>
              </a:xfrm>
              <a:custGeom>
                <a:avLst/>
                <a:gdLst>
                  <a:gd name="textAreaLeft" fmla="*/ 0 w 99000"/>
                  <a:gd name="textAreaRight" fmla="*/ 99360 w 99000"/>
                  <a:gd name="textAreaTop" fmla="*/ 0 h 36000"/>
                  <a:gd name="textAreaBottom" fmla="*/ 36360 h 36000"/>
                </a:gdLst>
                <a:ahLst/>
                <a:cxnLst/>
                <a:rect l="textAreaLeft" t="textAreaTop" r="textAreaRight" b="textAreaBottom"/>
                <a:pathLst>
                  <a:path w="1707" h="626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8000" bIns="180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4" name="Google Shape;91;p2"/>
              <p:cNvSpPr/>
              <p:nvPr/>
            </p:nvSpPr>
            <p:spPr>
              <a:xfrm rot="11005200">
                <a:off x="1010160" y="5376600"/>
                <a:ext cx="153360" cy="69840"/>
              </a:xfrm>
              <a:custGeom>
                <a:avLst/>
                <a:gdLst>
                  <a:gd name="textAreaLeft" fmla="*/ 0 w 153360"/>
                  <a:gd name="textAreaRight" fmla="*/ 153720 w 153360"/>
                  <a:gd name="textAreaTop" fmla="*/ 0 h 69840"/>
                  <a:gd name="textAreaBottom" fmla="*/ 70200 h 69840"/>
                </a:gdLst>
                <a:ahLst/>
                <a:cxnLst/>
                <a:rect l="textAreaLeft" t="textAreaTop" r="textAreaRight" b="textAreaBottom"/>
                <a:pathLst>
                  <a:path w="2638" h="1208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4920" bIns="34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5" name="Google Shape;92;p2"/>
              <p:cNvSpPr/>
              <p:nvPr/>
            </p:nvSpPr>
            <p:spPr>
              <a:xfrm rot="11005200">
                <a:off x="819000" y="5222160"/>
                <a:ext cx="84600" cy="50400"/>
              </a:xfrm>
              <a:custGeom>
                <a:avLst/>
                <a:gdLst>
                  <a:gd name="textAreaLeft" fmla="*/ 0 w 84600"/>
                  <a:gd name="textAreaRight" fmla="*/ 84960 w 84600"/>
                  <a:gd name="textAreaTop" fmla="*/ 0 h 50400"/>
                  <a:gd name="textAreaBottom" fmla="*/ 50760 h 50400"/>
                </a:gdLst>
                <a:ahLst/>
                <a:cxnLst/>
                <a:rect l="textAreaLeft" t="textAreaTop" r="textAreaRight" b="textAreaBottom"/>
                <a:pathLst>
                  <a:path w="1459" h="87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200" bIns="25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6" name="Google Shape;93;p2"/>
              <p:cNvSpPr/>
              <p:nvPr/>
            </p:nvSpPr>
            <p:spPr>
              <a:xfrm rot="11005200">
                <a:off x="571320" y="5312880"/>
                <a:ext cx="118800" cy="43560"/>
              </a:xfrm>
              <a:custGeom>
                <a:avLst/>
                <a:gdLst>
                  <a:gd name="textAreaLeft" fmla="*/ 0 w 118800"/>
                  <a:gd name="textAreaRight" fmla="*/ 119160 w 118800"/>
                  <a:gd name="textAreaTop" fmla="*/ 0 h 43560"/>
                  <a:gd name="textAreaBottom" fmla="*/ 43920 h 43560"/>
                </a:gdLst>
                <a:ahLst/>
                <a:cxnLst/>
                <a:rect l="textAreaLeft" t="textAreaTop" r="textAreaRight" b="textAreaBottom"/>
                <a:pathLst>
                  <a:path w="2048" h="755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1960" bIns="219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7" name="Google Shape;94;p2"/>
              <p:cNvSpPr/>
              <p:nvPr/>
            </p:nvSpPr>
            <p:spPr>
              <a:xfrm rot="11005200">
                <a:off x="625680" y="5162760"/>
                <a:ext cx="115200" cy="32040"/>
              </a:xfrm>
              <a:custGeom>
                <a:avLst/>
                <a:gdLst>
                  <a:gd name="textAreaLeft" fmla="*/ 0 w 115200"/>
                  <a:gd name="textAreaRight" fmla="*/ 115560 w 115200"/>
                  <a:gd name="textAreaTop" fmla="*/ 0 h 32040"/>
                  <a:gd name="textAreaBottom" fmla="*/ 32400 h 32040"/>
                </a:gdLst>
                <a:ahLst/>
                <a:cxnLst/>
                <a:rect l="textAreaLeft" t="textAreaTop" r="textAreaRight" b="textAreaBottom"/>
                <a:pathLst>
                  <a:path w="1986" h="559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8" name="Google Shape;95;p2"/>
              <p:cNvSpPr/>
              <p:nvPr/>
            </p:nvSpPr>
            <p:spPr>
              <a:xfrm rot="11005200">
                <a:off x="505800" y="5010120"/>
                <a:ext cx="97200" cy="45000"/>
              </a:xfrm>
              <a:custGeom>
                <a:avLst/>
                <a:gdLst>
                  <a:gd name="textAreaLeft" fmla="*/ 0 w 97200"/>
                  <a:gd name="textAreaRight" fmla="*/ 97560 w 972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76" h="777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89" name="Google Shape;96;p2"/>
              <p:cNvSpPr/>
              <p:nvPr/>
            </p:nvSpPr>
            <p:spPr>
              <a:xfrm rot="11005200">
                <a:off x="321480" y="4927320"/>
                <a:ext cx="113400" cy="3204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2040"/>
                  <a:gd name="textAreaBottom" fmla="*/ 32400 h 32040"/>
                </a:gdLst>
                <a:ahLst/>
                <a:cxnLst/>
                <a:rect l="textAreaLeft" t="textAreaTop" r="textAreaRight" b="textAreaBottom"/>
                <a:pathLst>
                  <a:path w="1955" h="559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0" name="Google Shape;97;p2"/>
              <p:cNvSpPr/>
              <p:nvPr/>
            </p:nvSpPr>
            <p:spPr>
              <a:xfrm rot="11005200">
                <a:off x="169920" y="4939200"/>
                <a:ext cx="95400" cy="450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45" h="776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1" name="Google Shape;98;p2"/>
              <p:cNvSpPr/>
              <p:nvPr/>
            </p:nvSpPr>
            <p:spPr>
              <a:xfrm rot="11005200">
                <a:off x="208440" y="5060880"/>
                <a:ext cx="91800" cy="37800"/>
              </a:xfrm>
              <a:custGeom>
                <a:avLst/>
                <a:gdLst>
                  <a:gd name="textAreaLeft" fmla="*/ 0 w 91800"/>
                  <a:gd name="textAreaRight" fmla="*/ 92160 w 91800"/>
                  <a:gd name="textAreaTop" fmla="*/ 0 h 37800"/>
                  <a:gd name="textAreaBottom" fmla="*/ 38160 h 37800"/>
                </a:gdLst>
                <a:ahLst/>
                <a:cxnLst/>
                <a:rect l="textAreaLeft" t="textAreaTop" r="textAreaRight" b="textAreaBottom"/>
                <a:pathLst>
                  <a:path w="1583" h="657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080" bIns="19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2" name="Google Shape;99;p2"/>
              <p:cNvSpPr/>
              <p:nvPr/>
            </p:nvSpPr>
            <p:spPr>
              <a:xfrm rot="11005200">
                <a:off x="309960" y="5142960"/>
                <a:ext cx="95400" cy="468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6800"/>
                  <a:gd name="textAreaBottom" fmla="*/ 47160 h 46800"/>
                </a:gdLst>
                <a:ahLst/>
                <a:cxnLst/>
                <a:rect l="textAreaLeft" t="textAreaTop" r="textAreaRight" b="textAreaBottom"/>
                <a:pathLst>
                  <a:path w="1645" h="807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400" bIns="23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3" name="Google Shape;100;p2"/>
              <p:cNvSpPr/>
              <p:nvPr/>
            </p:nvSpPr>
            <p:spPr>
              <a:xfrm rot="11005200">
                <a:off x="479160" y="5131800"/>
                <a:ext cx="93600" cy="32040"/>
              </a:xfrm>
              <a:custGeom>
                <a:avLst/>
                <a:gdLst>
                  <a:gd name="textAreaLeft" fmla="*/ 0 w 93600"/>
                  <a:gd name="textAreaRight" fmla="*/ 93960 w 93600"/>
                  <a:gd name="textAreaTop" fmla="*/ 0 h 32040"/>
                  <a:gd name="textAreaBottom" fmla="*/ 32400 h 32040"/>
                </a:gdLst>
                <a:ahLst/>
                <a:cxnLst/>
                <a:rect l="textAreaLeft" t="textAreaTop" r="textAreaRight" b="textAreaBottom"/>
                <a:pathLst>
                  <a:path w="1614" h="559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4" name="Google Shape;101;p2"/>
              <p:cNvSpPr/>
              <p:nvPr/>
            </p:nvSpPr>
            <p:spPr>
              <a:xfrm rot="11005200">
                <a:off x="172440" y="5272560"/>
                <a:ext cx="176040" cy="32400"/>
              </a:xfrm>
              <a:custGeom>
                <a:avLst/>
                <a:gdLst>
                  <a:gd name="textAreaLeft" fmla="*/ 0 w 176040"/>
                  <a:gd name="textAreaRight" fmla="*/ 176400 w 176040"/>
                  <a:gd name="textAreaTop" fmla="*/ 0 h 32400"/>
                  <a:gd name="textAreaBottom" fmla="*/ 32760 h 32400"/>
                </a:gdLst>
                <a:ahLst/>
                <a:cxnLst/>
                <a:rect l="textAreaLeft" t="textAreaTop" r="textAreaRight" b="textAreaBottom"/>
                <a:pathLst>
                  <a:path w="3027" h="563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5" name="Google Shape;102;p2"/>
              <p:cNvSpPr/>
              <p:nvPr/>
            </p:nvSpPr>
            <p:spPr>
              <a:xfrm rot="11005200">
                <a:off x="-28800" y="5245560"/>
                <a:ext cx="93600" cy="46800"/>
              </a:xfrm>
              <a:custGeom>
                <a:avLst/>
                <a:gdLst>
                  <a:gd name="textAreaLeft" fmla="*/ 0 w 93600"/>
                  <a:gd name="textAreaRight" fmla="*/ 93960 w 93600"/>
                  <a:gd name="textAreaTop" fmla="*/ 0 h 46800"/>
                  <a:gd name="textAreaBottom" fmla="*/ 47160 h 46800"/>
                </a:gdLst>
                <a:ahLst/>
                <a:cxnLst/>
                <a:rect l="textAreaLeft" t="textAreaTop" r="textAreaRight" b="textAreaBottom"/>
                <a:pathLst>
                  <a:path w="1614" h="808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400" bIns="23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6" name="Google Shape;103;p2"/>
              <p:cNvSpPr/>
              <p:nvPr/>
            </p:nvSpPr>
            <p:spPr>
              <a:xfrm rot="11005200">
                <a:off x="-120240" y="5375880"/>
                <a:ext cx="123840" cy="31320"/>
              </a:xfrm>
              <a:custGeom>
                <a:avLst/>
                <a:gdLst>
                  <a:gd name="textAreaLeft" fmla="*/ 0 w 123840"/>
                  <a:gd name="textAreaRight" fmla="*/ 124200 w 123840"/>
                  <a:gd name="textAreaTop" fmla="*/ 0 h 31320"/>
                  <a:gd name="textAreaBottom" fmla="*/ 31680 h 31320"/>
                </a:gdLst>
                <a:ahLst/>
                <a:cxnLst/>
                <a:rect l="textAreaLeft" t="textAreaTop" r="textAreaRight" b="textAreaBottom"/>
                <a:pathLst>
                  <a:path w="2134" h="546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840" bIns="158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7" name="Google Shape;104;p2"/>
              <p:cNvSpPr/>
              <p:nvPr/>
            </p:nvSpPr>
            <p:spPr>
              <a:xfrm rot="11005200">
                <a:off x="21600" y="5133960"/>
                <a:ext cx="129600" cy="30600"/>
              </a:xfrm>
              <a:custGeom>
                <a:avLst/>
                <a:gdLst>
                  <a:gd name="textAreaLeft" fmla="*/ 0 w 129600"/>
                  <a:gd name="textAreaRight" fmla="*/ 129960 w 129600"/>
                  <a:gd name="textAreaTop" fmla="*/ 0 h 30600"/>
                  <a:gd name="textAreaBottom" fmla="*/ 30960 h 30600"/>
                </a:gdLst>
                <a:ahLst/>
                <a:cxnLst/>
                <a:rect l="textAreaLeft" t="textAreaTop" r="textAreaRight" b="textAreaBottom"/>
                <a:pathLst>
                  <a:path w="2234" h="533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480" bIns="154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8" name="Google Shape;105;p2"/>
              <p:cNvSpPr/>
              <p:nvPr/>
            </p:nvSpPr>
            <p:spPr>
              <a:xfrm rot="11005200">
                <a:off x="-2880" y="5002200"/>
                <a:ext cx="115200" cy="30240"/>
              </a:xfrm>
              <a:custGeom>
                <a:avLst/>
                <a:gdLst>
                  <a:gd name="textAreaLeft" fmla="*/ 0 w 115200"/>
                  <a:gd name="textAreaRight" fmla="*/ 115560 w 115200"/>
                  <a:gd name="textAreaTop" fmla="*/ 0 h 30240"/>
                  <a:gd name="textAreaBottom" fmla="*/ 30600 h 30240"/>
                </a:gdLst>
                <a:ahLst/>
                <a:cxnLst/>
                <a:rect l="textAreaLeft" t="textAreaTop" r="textAreaRight" b="textAreaBottom"/>
                <a:pathLst>
                  <a:path w="1987" h="528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120" bIns="151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99" name="Google Shape;106;p2"/>
              <p:cNvSpPr/>
              <p:nvPr/>
            </p:nvSpPr>
            <p:spPr>
              <a:xfrm rot="11005200">
                <a:off x="-27720" y="4893120"/>
                <a:ext cx="90000" cy="41400"/>
              </a:xfrm>
              <a:custGeom>
                <a:avLst/>
                <a:gdLst>
                  <a:gd name="textAreaLeft" fmla="*/ 0 w 90000"/>
                  <a:gd name="textAreaRight" fmla="*/ 90360 w 90000"/>
                  <a:gd name="textAreaTop" fmla="*/ 0 h 41400"/>
                  <a:gd name="textAreaBottom" fmla="*/ 41760 h 41400"/>
                </a:gdLst>
                <a:ahLst/>
                <a:cxnLst/>
                <a:rect l="textAreaLeft" t="textAreaTop" r="textAreaRight" b="textAreaBottom"/>
                <a:pathLst>
                  <a:path w="1552" h="72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0880" bIns="208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0" name="Google Shape;107;p2"/>
              <p:cNvSpPr/>
              <p:nvPr/>
            </p:nvSpPr>
            <p:spPr>
              <a:xfrm rot="11005200">
                <a:off x="-302760" y="4981320"/>
                <a:ext cx="93600" cy="50400"/>
              </a:xfrm>
              <a:custGeom>
                <a:avLst/>
                <a:gdLst>
                  <a:gd name="textAreaLeft" fmla="*/ 0 w 93600"/>
                  <a:gd name="textAreaRight" fmla="*/ 93960 w 93600"/>
                  <a:gd name="textAreaTop" fmla="*/ 0 h 50400"/>
                  <a:gd name="textAreaBottom" fmla="*/ 50760 h 50400"/>
                </a:gdLst>
                <a:ahLst/>
                <a:cxnLst/>
                <a:rect l="textAreaLeft" t="textAreaTop" r="textAreaRight" b="textAreaBottom"/>
                <a:pathLst>
                  <a:path w="1614" h="869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200" bIns="25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1" name="Google Shape;108;p2"/>
              <p:cNvSpPr/>
              <p:nvPr/>
            </p:nvSpPr>
            <p:spPr>
              <a:xfrm rot="11005200">
                <a:off x="-235440" y="5063400"/>
                <a:ext cx="111600" cy="69120"/>
              </a:xfrm>
              <a:custGeom>
                <a:avLst/>
                <a:gdLst>
                  <a:gd name="textAreaLeft" fmla="*/ 0 w 111600"/>
                  <a:gd name="textAreaRight" fmla="*/ 111960 w 111600"/>
                  <a:gd name="textAreaTop" fmla="*/ 0 h 69120"/>
                  <a:gd name="textAreaBottom" fmla="*/ 69480 h 69120"/>
                </a:gdLst>
                <a:ahLst/>
                <a:cxnLst/>
                <a:rect l="textAreaLeft" t="textAreaTop" r="textAreaRight" b="textAreaBottom"/>
                <a:pathLst>
                  <a:path w="1924" h="1195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4560" bIns="345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2" name="Google Shape;109;p2"/>
              <p:cNvSpPr/>
              <p:nvPr/>
            </p:nvSpPr>
            <p:spPr>
              <a:xfrm rot="11005200">
                <a:off x="-207360" y="5215680"/>
                <a:ext cx="106200" cy="28440"/>
              </a:xfrm>
              <a:custGeom>
                <a:avLst/>
                <a:gdLst>
                  <a:gd name="textAreaLeft" fmla="*/ 0 w 106200"/>
                  <a:gd name="textAreaRight" fmla="*/ 106560 w 106200"/>
                  <a:gd name="textAreaTop" fmla="*/ 0 h 28440"/>
                  <a:gd name="textAreaBottom" fmla="*/ 28800 h 28440"/>
                </a:gdLst>
                <a:ahLst/>
                <a:cxnLst/>
                <a:rect l="textAreaLeft" t="textAreaTop" r="textAreaRight" b="textAreaBottom"/>
                <a:pathLst>
                  <a:path w="1831" h="497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4400" bIns="14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3" name="Google Shape;110;p2"/>
              <p:cNvSpPr/>
              <p:nvPr/>
            </p:nvSpPr>
            <p:spPr>
              <a:xfrm rot="11005200">
                <a:off x="-309600" y="5405400"/>
                <a:ext cx="127800" cy="46080"/>
              </a:xfrm>
              <a:custGeom>
                <a:avLst/>
                <a:gdLst>
                  <a:gd name="textAreaLeft" fmla="*/ 0 w 127800"/>
                  <a:gd name="textAreaRight" fmla="*/ 128160 w 127800"/>
                  <a:gd name="textAreaTop" fmla="*/ 0 h 46080"/>
                  <a:gd name="textAreaBottom" fmla="*/ 46440 h 46080"/>
                </a:gdLst>
                <a:ahLst/>
                <a:cxnLst/>
                <a:rect l="textAreaLeft" t="textAreaTop" r="textAreaRight" b="textAreaBottom"/>
                <a:pathLst>
                  <a:path w="2204" h="797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040" bIns="23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4" name="Google Shape;111;p2"/>
              <p:cNvSpPr/>
              <p:nvPr/>
            </p:nvSpPr>
            <p:spPr>
              <a:xfrm rot="11005200">
                <a:off x="-525600" y="5437440"/>
                <a:ext cx="135360" cy="51480"/>
              </a:xfrm>
              <a:custGeom>
                <a:avLst/>
                <a:gdLst>
                  <a:gd name="textAreaLeft" fmla="*/ 0 w 135360"/>
                  <a:gd name="textAreaRight" fmla="*/ 135720 w 135360"/>
                  <a:gd name="textAreaTop" fmla="*/ 0 h 51480"/>
                  <a:gd name="textAreaBottom" fmla="*/ 51840 h 51480"/>
                </a:gdLst>
                <a:ahLst/>
                <a:cxnLst/>
                <a:rect l="textAreaLeft" t="textAreaTop" r="textAreaRight" b="textAreaBottom"/>
                <a:pathLst>
                  <a:path w="2328" h="888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920" bIns="25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5" name="Google Shape;112;p2"/>
              <p:cNvSpPr/>
              <p:nvPr/>
            </p:nvSpPr>
            <p:spPr>
              <a:xfrm rot="11005200">
                <a:off x="-457560" y="5273280"/>
                <a:ext cx="106200" cy="44280"/>
              </a:xfrm>
              <a:custGeom>
                <a:avLst/>
                <a:gdLst>
                  <a:gd name="textAreaLeft" fmla="*/ 0 w 106200"/>
                  <a:gd name="textAreaRight" fmla="*/ 106560 w 106200"/>
                  <a:gd name="textAreaTop" fmla="*/ 0 h 44280"/>
                  <a:gd name="textAreaBottom" fmla="*/ 44640 h 44280"/>
                </a:gdLst>
                <a:ahLst/>
                <a:cxnLst/>
                <a:rect l="textAreaLeft" t="textAreaTop" r="textAreaRight" b="textAreaBottom"/>
                <a:pathLst>
                  <a:path w="1831" h="769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320" bIns="22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6" name="Google Shape;113;p2"/>
              <p:cNvSpPr/>
              <p:nvPr/>
            </p:nvSpPr>
            <p:spPr>
              <a:xfrm rot="11005200">
                <a:off x="-424800" y="5095440"/>
                <a:ext cx="84600" cy="39600"/>
              </a:xfrm>
              <a:custGeom>
                <a:avLst/>
                <a:gdLst>
                  <a:gd name="textAreaLeft" fmla="*/ 0 w 84600"/>
                  <a:gd name="textAreaRight" fmla="*/ 84960 w 84600"/>
                  <a:gd name="textAreaTop" fmla="*/ 0 h 39600"/>
                  <a:gd name="textAreaBottom" fmla="*/ 39960 h 39600"/>
                </a:gdLst>
                <a:ahLst/>
                <a:cxnLst/>
                <a:rect l="textAreaLeft" t="textAreaTop" r="textAreaRight" b="textAreaBottom"/>
                <a:pathLst>
                  <a:path w="1459" h="688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800" bIns="198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7" name="Google Shape;114;p2"/>
              <p:cNvSpPr/>
              <p:nvPr/>
            </p:nvSpPr>
            <p:spPr>
              <a:xfrm rot="11005200">
                <a:off x="-504720" y="5035680"/>
                <a:ext cx="77400" cy="46800"/>
              </a:xfrm>
              <a:custGeom>
                <a:avLst/>
                <a:gdLst>
                  <a:gd name="textAreaLeft" fmla="*/ 0 w 77400"/>
                  <a:gd name="textAreaRight" fmla="*/ 77760 w 77400"/>
                  <a:gd name="textAreaTop" fmla="*/ 0 h 46800"/>
                  <a:gd name="textAreaBottom" fmla="*/ 47160 h 46800"/>
                </a:gdLst>
                <a:ahLst/>
                <a:cxnLst/>
                <a:rect l="textAreaLeft" t="textAreaTop" r="textAreaRight" b="textAreaBottom"/>
                <a:pathLst>
                  <a:path w="1335" h="808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400" bIns="23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8" name="Google Shape;115;p2"/>
              <p:cNvSpPr/>
              <p:nvPr/>
            </p:nvSpPr>
            <p:spPr>
              <a:xfrm rot="11005200">
                <a:off x="-727920" y="5102280"/>
                <a:ext cx="83160" cy="47520"/>
              </a:xfrm>
              <a:custGeom>
                <a:avLst/>
                <a:gdLst>
                  <a:gd name="textAreaLeft" fmla="*/ 0 w 83160"/>
                  <a:gd name="textAreaRight" fmla="*/ 83520 w 83160"/>
                  <a:gd name="textAreaTop" fmla="*/ 0 h 47520"/>
                  <a:gd name="textAreaBottom" fmla="*/ 47880 h 47520"/>
                </a:gdLst>
                <a:ahLst/>
                <a:cxnLst/>
                <a:rect l="textAreaLeft" t="textAreaTop" r="textAreaRight" b="textAreaBottom"/>
                <a:pathLst>
                  <a:path w="1434" h="822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760" bIns="237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09" name="Google Shape;116;p2"/>
              <p:cNvSpPr/>
              <p:nvPr/>
            </p:nvSpPr>
            <p:spPr>
              <a:xfrm rot="11005200">
                <a:off x="-590040" y="5155200"/>
                <a:ext cx="108000" cy="58320"/>
              </a:xfrm>
              <a:custGeom>
                <a:avLst/>
                <a:gdLst>
                  <a:gd name="textAreaLeft" fmla="*/ 0 w 108000"/>
                  <a:gd name="textAreaRight" fmla="*/ 108360 w 108000"/>
                  <a:gd name="textAreaTop" fmla="*/ 0 h 58320"/>
                  <a:gd name="textAreaBottom" fmla="*/ 58680 h 58320"/>
                </a:gdLst>
                <a:ahLst/>
                <a:cxnLst/>
                <a:rect l="textAreaLeft" t="textAreaTop" r="textAreaRight" b="textAreaBottom"/>
                <a:pathLst>
                  <a:path w="1862" h="1009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9160" bIns="291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10" name="Google Shape;117;p2"/>
              <p:cNvSpPr/>
              <p:nvPr/>
            </p:nvSpPr>
            <p:spPr>
              <a:xfrm rot="11005200">
                <a:off x="-681480" y="5297400"/>
                <a:ext cx="79200" cy="47160"/>
              </a:xfrm>
              <a:custGeom>
                <a:avLst/>
                <a:gdLst>
                  <a:gd name="textAreaLeft" fmla="*/ 0 w 79200"/>
                  <a:gd name="textAreaRight" fmla="*/ 79560 w 79200"/>
                  <a:gd name="textAreaTop" fmla="*/ 0 h 47160"/>
                  <a:gd name="textAreaBottom" fmla="*/ 47520 h 47160"/>
                </a:gdLst>
                <a:ahLst/>
                <a:cxnLst/>
                <a:rect l="textAreaLeft" t="textAreaTop" r="textAreaRight" b="textAreaBottom"/>
                <a:pathLst>
                  <a:path w="1366" h="819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760" bIns="237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11" name="Google Shape;118;p2"/>
              <p:cNvSpPr/>
              <p:nvPr/>
            </p:nvSpPr>
            <p:spPr>
              <a:xfrm rot="11005200">
                <a:off x="-728640" y="5453640"/>
                <a:ext cx="149760" cy="30600"/>
              </a:xfrm>
              <a:custGeom>
                <a:avLst/>
                <a:gdLst>
                  <a:gd name="textAreaLeft" fmla="*/ 0 w 149760"/>
                  <a:gd name="textAreaRight" fmla="*/ 150120 w 149760"/>
                  <a:gd name="textAreaTop" fmla="*/ 0 h 30600"/>
                  <a:gd name="textAreaBottom" fmla="*/ 30960 h 30600"/>
                </a:gdLst>
                <a:ahLst/>
                <a:cxnLst/>
                <a:rect l="textAreaLeft" t="textAreaTop" r="textAreaRight" b="textAreaBottom"/>
                <a:pathLst>
                  <a:path w="2576" h="533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480" bIns="154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12" name="Google Shape;119;p2"/>
              <p:cNvSpPr/>
              <p:nvPr/>
            </p:nvSpPr>
            <p:spPr>
              <a:xfrm rot="11005200">
                <a:off x="-889200" y="5390280"/>
                <a:ext cx="115200" cy="30600"/>
              </a:xfrm>
              <a:custGeom>
                <a:avLst/>
                <a:gdLst>
                  <a:gd name="textAreaLeft" fmla="*/ 0 w 115200"/>
                  <a:gd name="textAreaRight" fmla="*/ 115560 w 115200"/>
                  <a:gd name="textAreaTop" fmla="*/ 0 h 30600"/>
                  <a:gd name="textAreaBottom" fmla="*/ 30960 h 30600"/>
                </a:gdLst>
                <a:ahLst/>
                <a:cxnLst/>
                <a:rect l="textAreaLeft" t="textAreaTop" r="textAreaRight" b="textAreaBottom"/>
                <a:pathLst>
                  <a:path w="1986" h="529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480" bIns="154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13" name="Google Shape;120;p2"/>
              <p:cNvSpPr/>
              <p:nvPr/>
            </p:nvSpPr>
            <p:spPr>
              <a:xfrm rot="11005200">
                <a:off x="-822600" y="5243400"/>
                <a:ext cx="112680" cy="51120"/>
              </a:xfrm>
              <a:custGeom>
                <a:avLst/>
                <a:gdLst>
                  <a:gd name="textAreaLeft" fmla="*/ 0 w 112680"/>
                  <a:gd name="textAreaRight" fmla="*/ 113040 w 112680"/>
                  <a:gd name="textAreaTop" fmla="*/ 0 h 51120"/>
                  <a:gd name="textAreaBottom" fmla="*/ 51480 h 51120"/>
                </a:gdLst>
                <a:ahLst/>
                <a:cxnLst/>
                <a:rect l="textAreaLeft" t="textAreaTop" r="textAreaRight" b="textAreaBottom"/>
                <a:pathLst>
                  <a:path w="1941" h="884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560" bIns="255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114" name="Google Shape;121;p2"/>
              <p:cNvSpPr/>
              <p:nvPr/>
            </p:nvSpPr>
            <p:spPr>
              <a:xfrm rot="11005200">
                <a:off x="-867960" y="5160240"/>
                <a:ext cx="113400" cy="3384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3840"/>
                  <a:gd name="textAreaBottom" fmla="*/ 34200 h 33840"/>
                </a:gdLst>
                <a:ahLst/>
                <a:cxnLst/>
                <a:rect l="textAreaLeft" t="textAreaTop" r="textAreaRight" b="textAreaBottom"/>
                <a:pathLst>
                  <a:path w="1955" h="59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920" bIns="16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</p:grpSp>
      </p:grpSp>
      <p:sp>
        <p:nvSpPr>
          <p:cNvPr id="115" name="Google Shape;122;p2"/>
          <p:cNvSpPr/>
          <p:nvPr/>
        </p:nvSpPr>
        <p:spPr>
          <a:xfrm>
            <a:off x="2704320" y="823320"/>
            <a:ext cx="378360" cy="316440"/>
          </a:xfrm>
          <a:custGeom>
            <a:avLst/>
            <a:gdLst>
              <a:gd name="textAreaLeft" fmla="*/ 0 w 378360"/>
              <a:gd name="textAreaRight" fmla="*/ 378720 w 378360"/>
              <a:gd name="textAreaTop" fmla="*/ 0 h 316440"/>
              <a:gd name="textAreaBottom" fmla="*/ 316800 h 316440"/>
            </a:gdLst>
            <a:ahLst/>
            <a:cxnLst/>
            <a:rect l="textAreaLeft" t="textAreaTop" r="textAreaRight" b="textAreaBottom"/>
            <a:pathLst>
              <a:path w="11540" h="9654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rgbClr val="E6A15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16" name="Google Shape;123;p2"/>
          <p:cNvSpPr/>
          <p:nvPr/>
        </p:nvSpPr>
        <p:spPr>
          <a:xfrm>
            <a:off x="374400" y="3965760"/>
            <a:ext cx="288000" cy="241560"/>
          </a:xfrm>
          <a:custGeom>
            <a:avLst/>
            <a:gdLst>
              <a:gd name="textAreaLeft" fmla="*/ 0 w 288000"/>
              <a:gd name="textAreaRight" fmla="*/ 288360 w 288000"/>
              <a:gd name="textAreaTop" fmla="*/ 0 h 241560"/>
              <a:gd name="textAreaBottom" fmla="*/ 241920 h 241560"/>
            </a:gdLst>
            <a:ahLst/>
            <a:cxnLst/>
            <a:rect l="textAreaLeft" t="textAreaTop" r="textAreaRight" b="textAreaBottom"/>
            <a:pathLst>
              <a:path w="11540" h="9675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rgbClr val="B559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117" name="Google Shape;124;p2"/>
          <p:cNvGrpSpPr/>
          <p:nvPr/>
        </p:nvGrpSpPr>
        <p:grpSpPr>
          <a:xfrm>
            <a:off x="-787320" y="3248640"/>
            <a:ext cx="3491280" cy="3587760"/>
            <a:chOff x="-787320" y="3248640"/>
            <a:chExt cx="3491280" cy="3587760"/>
          </a:xfrm>
        </p:grpSpPr>
        <p:sp>
          <p:nvSpPr>
            <p:cNvPr id="118" name="Google Shape;125;p2"/>
            <p:cNvSpPr/>
            <p:nvPr/>
          </p:nvSpPr>
          <p:spPr>
            <a:xfrm rot="1244400">
              <a:off x="-372600" y="3628080"/>
              <a:ext cx="2662200" cy="2828160"/>
            </a:xfrm>
            <a:custGeom>
              <a:avLst/>
              <a:gdLst>
                <a:gd name="textAreaLeft" fmla="*/ 0 w 2662200"/>
                <a:gd name="textAreaRight" fmla="*/ 2662560 w 2662200"/>
                <a:gd name="textAreaTop" fmla="*/ 0 h 2828160"/>
                <a:gd name="textAreaBottom" fmla="*/ 2828520 h 2828160"/>
              </a:gdLst>
              <a:ahLst/>
              <a:cxnLst/>
              <a:rect l="textAreaLeft" t="textAreaTop" r="textAreaRight" b="textAreaBottom"/>
              <a:pathLst>
                <a:path w="50624" h="53782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19" name="Google Shape;126;p2"/>
            <p:cNvSpPr/>
            <p:nvPr/>
          </p:nvSpPr>
          <p:spPr>
            <a:xfrm rot="1244400">
              <a:off x="1270440" y="387360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5" h="684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0" name="Google Shape;127;p2"/>
            <p:cNvSpPr/>
            <p:nvPr/>
          </p:nvSpPr>
          <p:spPr>
            <a:xfrm rot="1244400">
              <a:off x="1155960" y="393948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6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1" name="Google Shape;128;p2"/>
            <p:cNvSpPr/>
            <p:nvPr/>
          </p:nvSpPr>
          <p:spPr>
            <a:xfrm rot="1244400">
              <a:off x="1055160" y="4025160"/>
              <a:ext cx="99360" cy="388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8880"/>
                <a:gd name="textAreaBottom" fmla="*/ 39240 h 38880"/>
              </a:gdLst>
              <a:ahLst/>
              <a:cxnLst/>
              <a:rect l="textAreaLeft" t="textAreaTop" r="textAreaRight" b="textAreaBottom"/>
              <a:pathLst>
                <a:path w="1894" h="745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440" bIns="19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2" name="Google Shape;129;p2"/>
            <p:cNvSpPr/>
            <p:nvPr/>
          </p:nvSpPr>
          <p:spPr>
            <a:xfrm rot="1244400">
              <a:off x="1108440" y="416736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3" h="684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3" name="Google Shape;130;p2"/>
            <p:cNvSpPr/>
            <p:nvPr/>
          </p:nvSpPr>
          <p:spPr>
            <a:xfrm rot="1244400">
              <a:off x="1112040" y="435420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1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4" name="Google Shape;131;p2"/>
            <p:cNvSpPr/>
            <p:nvPr/>
          </p:nvSpPr>
          <p:spPr>
            <a:xfrm rot="1244400">
              <a:off x="995760" y="424368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9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5" name="Google Shape;132;p2"/>
            <p:cNvSpPr/>
            <p:nvPr/>
          </p:nvSpPr>
          <p:spPr>
            <a:xfrm rot="1244400">
              <a:off x="1226880" y="4308480"/>
              <a:ext cx="58320" cy="3276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32760"/>
                <a:gd name="textAreaBottom" fmla="*/ 33120 h 32760"/>
              </a:gdLst>
              <a:ahLst/>
              <a:cxnLst/>
              <a:rect l="textAreaLeft" t="textAreaTop" r="textAreaRight" b="textAreaBottom"/>
              <a:pathLst>
                <a:path w="1118" h="628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560" bIns="16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6" name="Google Shape;133;p2"/>
            <p:cNvSpPr/>
            <p:nvPr/>
          </p:nvSpPr>
          <p:spPr>
            <a:xfrm rot="1244400">
              <a:off x="1217520" y="415512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4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7" name="Google Shape;134;p2"/>
            <p:cNvSpPr/>
            <p:nvPr/>
          </p:nvSpPr>
          <p:spPr>
            <a:xfrm rot="1244400">
              <a:off x="1249920" y="398952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8" name="Google Shape;135;p2"/>
            <p:cNvSpPr/>
            <p:nvPr/>
          </p:nvSpPr>
          <p:spPr>
            <a:xfrm rot="1244400">
              <a:off x="1389600" y="4158720"/>
              <a:ext cx="92520" cy="22680"/>
            </a:xfrm>
            <a:custGeom>
              <a:avLst/>
              <a:gdLst>
                <a:gd name="textAreaLeft" fmla="*/ 0 w 92520"/>
                <a:gd name="textAreaRight" fmla="*/ 92880 w 925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769" h="435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29" name="Google Shape;136;p2"/>
            <p:cNvSpPr/>
            <p:nvPr/>
          </p:nvSpPr>
          <p:spPr>
            <a:xfrm rot="1244400">
              <a:off x="1322640" y="426096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6" h="529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0" name="Google Shape;137;p2"/>
            <p:cNvSpPr/>
            <p:nvPr/>
          </p:nvSpPr>
          <p:spPr>
            <a:xfrm rot="1244400">
              <a:off x="1398600" y="4013280"/>
              <a:ext cx="86040" cy="439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45" h="839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1" name="Google Shape;138;p2"/>
            <p:cNvSpPr/>
            <p:nvPr/>
          </p:nvSpPr>
          <p:spPr>
            <a:xfrm rot="1244400">
              <a:off x="1410840" y="3841200"/>
              <a:ext cx="82800" cy="47160"/>
            </a:xfrm>
            <a:custGeom>
              <a:avLst/>
              <a:gdLst>
                <a:gd name="textAreaLeft" fmla="*/ 0 w 82800"/>
                <a:gd name="textAreaRight" fmla="*/ 83160 w 82800"/>
                <a:gd name="textAreaTop" fmla="*/ 0 h 47160"/>
                <a:gd name="textAreaBottom" fmla="*/ 47520 h 47160"/>
              </a:gdLst>
              <a:ahLst/>
              <a:cxnLst/>
              <a:rect l="textAreaLeft" t="textAreaTop" r="textAreaRight" b="textAreaBottom"/>
              <a:pathLst>
                <a:path w="1583" h="901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3760" bIns="23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2" name="Google Shape;139;p2"/>
            <p:cNvSpPr/>
            <p:nvPr/>
          </p:nvSpPr>
          <p:spPr>
            <a:xfrm rot="1244400">
              <a:off x="1304640" y="3785040"/>
              <a:ext cx="100800" cy="406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40680"/>
                <a:gd name="textAreaBottom" fmla="*/ 41040 h 40680"/>
              </a:gdLst>
              <a:ahLst/>
              <a:cxnLst/>
              <a:rect l="textAreaLeft" t="textAreaTop" r="textAreaRight" b="textAreaBottom"/>
              <a:pathLst>
                <a:path w="1924" h="777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520" bIns="20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3" name="Google Shape;140;p2"/>
            <p:cNvSpPr/>
            <p:nvPr/>
          </p:nvSpPr>
          <p:spPr>
            <a:xfrm rot="1244400">
              <a:off x="1150200" y="4555080"/>
              <a:ext cx="100800" cy="356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24" h="684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4" name="Google Shape;141;p2"/>
            <p:cNvSpPr/>
            <p:nvPr/>
          </p:nvSpPr>
          <p:spPr>
            <a:xfrm rot="1244400">
              <a:off x="1040400" y="470376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5" name="Google Shape;142;p2"/>
            <p:cNvSpPr/>
            <p:nvPr/>
          </p:nvSpPr>
          <p:spPr>
            <a:xfrm rot="1244400">
              <a:off x="1167480" y="4823280"/>
              <a:ext cx="94320" cy="2412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00" h="466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6" name="Google Shape;143;p2"/>
            <p:cNvSpPr/>
            <p:nvPr/>
          </p:nvSpPr>
          <p:spPr>
            <a:xfrm rot="1244400">
              <a:off x="1029600" y="487260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5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7" name="Google Shape;144;p2"/>
            <p:cNvSpPr/>
            <p:nvPr/>
          </p:nvSpPr>
          <p:spPr>
            <a:xfrm rot="1244400">
              <a:off x="801360" y="470772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2" h="467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8" name="Google Shape;145;p2"/>
            <p:cNvSpPr/>
            <p:nvPr/>
          </p:nvSpPr>
          <p:spPr>
            <a:xfrm rot="1244400">
              <a:off x="643320" y="4750920"/>
              <a:ext cx="84600" cy="421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14" h="807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39" name="Google Shape;146;p2"/>
            <p:cNvSpPr/>
            <p:nvPr/>
          </p:nvSpPr>
          <p:spPr>
            <a:xfrm rot="1244400">
              <a:off x="445680" y="4794480"/>
              <a:ext cx="104040" cy="2592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86" h="497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0" name="Google Shape;147;p2"/>
            <p:cNvSpPr/>
            <p:nvPr/>
          </p:nvSpPr>
          <p:spPr>
            <a:xfrm rot="1244400">
              <a:off x="266040" y="4645080"/>
              <a:ext cx="84600" cy="4356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560"/>
                <a:gd name="textAreaBottom" fmla="*/ 43920 h 43560"/>
              </a:gdLst>
              <a:ahLst/>
              <a:cxnLst/>
              <a:rect l="textAreaLeft" t="textAreaTop" r="textAreaRight" b="textAreaBottom"/>
              <a:pathLst>
                <a:path w="1614" h="838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1" name="Google Shape;148;p2"/>
            <p:cNvSpPr/>
            <p:nvPr/>
          </p:nvSpPr>
          <p:spPr>
            <a:xfrm rot="1244400">
              <a:off x="159840" y="436860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5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2" name="Google Shape;149;p2"/>
            <p:cNvSpPr/>
            <p:nvPr/>
          </p:nvSpPr>
          <p:spPr>
            <a:xfrm rot="1244400">
              <a:off x="240480" y="4514760"/>
              <a:ext cx="84600" cy="4356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560"/>
                <a:gd name="textAreaBottom" fmla="*/ 43920 h 43560"/>
              </a:gdLst>
              <a:ahLst/>
              <a:cxnLst/>
              <a:rect l="textAreaLeft" t="textAreaTop" r="textAreaRight" b="textAreaBottom"/>
              <a:pathLst>
                <a:path w="1614" h="838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3" name="Google Shape;150;p2"/>
            <p:cNvSpPr/>
            <p:nvPr/>
          </p:nvSpPr>
          <p:spPr>
            <a:xfrm rot="1244400">
              <a:off x="445680" y="4588920"/>
              <a:ext cx="102600" cy="403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955" h="776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4" name="Google Shape;151;p2"/>
            <p:cNvSpPr/>
            <p:nvPr/>
          </p:nvSpPr>
          <p:spPr>
            <a:xfrm rot="1244400">
              <a:off x="330840" y="443520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5" name="Google Shape;152;p2"/>
            <p:cNvSpPr/>
            <p:nvPr/>
          </p:nvSpPr>
          <p:spPr>
            <a:xfrm rot="1244400">
              <a:off x="316080" y="434988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1" h="466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6" name="Google Shape;153;p2"/>
            <p:cNvSpPr/>
            <p:nvPr/>
          </p:nvSpPr>
          <p:spPr>
            <a:xfrm rot="1244400">
              <a:off x="465120" y="448380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5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7" name="Google Shape;154;p2"/>
            <p:cNvSpPr/>
            <p:nvPr/>
          </p:nvSpPr>
          <p:spPr>
            <a:xfrm rot="1244400">
              <a:off x="613800" y="4889160"/>
              <a:ext cx="100800" cy="356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24" h="684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8" name="Google Shape;155;p2"/>
            <p:cNvSpPr/>
            <p:nvPr/>
          </p:nvSpPr>
          <p:spPr>
            <a:xfrm rot="1244400">
              <a:off x="672480" y="503568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49" name="Google Shape;156;p2"/>
            <p:cNvSpPr/>
            <p:nvPr/>
          </p:nvSpPr>
          <p:spPr>
            <a:xfrm rot="1244400">
              <a:off x="822600" y="4840920"/>
              <a:ext cx="100800" cy="338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24" h="652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0" name="Google Shape;157;p2"/>
            <p:cNvSpPr/>
            <p:nvPr/>
          </p:nvSpPr>
          <p:spPr>
            <a:xfrm rot="1244400">
              <a:off x="927000" y="5001480"/>
              <a:ext cx="84600" cy="421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14" h="808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1" name="Google Shape;158;p2"/>
            <p:cNvSpPr/>
            <p:nvPr/>
          </p:nvSpPr>
          <p:spPr>
            <a:xfrm rot="1244400">
              <a:off x="805320" y="494280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2" name="Google Shape;159;p2"/>
            <p:cNvSpPr/>
            <p:nvPr/>
          </p:nvSpPr>
          <p:spPr>
            <a:xfrm rot="1244400">
              <a:off x="1076400" y="504900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4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3" name="Google Shape;160;p2"/>
            <p:cNvSpPr/>
            <p:nvPr/>
          </p:nvSpPr>
          <p:spPr>
            <a:xfrm rot="1244400">
              <a:off x="1202760" y="499248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5" h="683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4" name="Google Shape;161;p2"/>
            <p:cNvSpPr/>
            <p:nvPr/>
          </p:nvSpPr>
          <p:spPr>
            <a:xfrm rot="1244400">
              <a:off x="1244160" y="5123520"/>
              <a:ext cx="86040" cy="4068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680"/>
                <a:gd name="textAreaBottom" fmla="*/ 41040 h 40680"/>
              </a:gdLst>
              <a:ahLst/>
              <a:cxnLst/>
              <a:rect l="textAreaLeft" t="textAreaTop" r="textAreaRight" b="textAreaBottom"/>
              <a:pathLst>
                <a:path w="1645" h="777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520" bIns="20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5" name="Google Shape;162;p2"/>
            <p:cNvSpPr/>
            <p:nvPr/>
          </p:nvSpPr>
          <p:spPr>
            <a:xfrm rot="1244400">
              <a:off x="1479240" y="520308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2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6" name="Google Shape;163;p2"/>
            <p:cNvSpPr/>
            <p:nvPr/>
          </p:nvSpPr>
          <p:spPr>
            <a:xfrm rot="1244400">
              <a:off x="1389600" y="507528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2" h="466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7" name="Google Shape;164;p2"/>
            <p:cNvSpPr/>
            <p:nvPr/>
          </p:nvSpPr>
          <p:spPr>
            <a:xfrm rot="1244400">
              <a:off x="1689840" y="520668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8" name="Google Shape;165;p2"/>
            <p:cNvSpPr/>
            <p:nvPr/>
          </p:nvSpPr>
          <p:spPr>
            <a:xfrm rot="1244400">
              <a:off x="1582200" y="5090760"/>
              <a:ext cx="84600" cy="421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14" h="808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59" name="Google Shape;166;p2"/>
            <p:cNvSpPr/>
            <p:nvPr/>
          </p:nvSpPr>
          <p:spPr>
            <a:xfrm rot="1244400">
              <a:off x="1542960" y="5011200"/>
              <a:ext cx="94320" cy="2412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00" h="466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0" name="Google Shape;167;p2"/>
            <p:cNvSpPr/>
            <p:nvPr/>
          </p:nvSpPr>
          <p:spPr>
            <a:xfrm rot="1244400">
              <a:off x="1681560" y="485028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6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1" name="Google Shape;168;p2"/>
            <p:cNvSpPr/>
            <p:nvPr/>
          </p:nvSpPr>
          <p:spPr>
            <a:xfrm rot="1244400">
              <a:off x="1676160" y="4984920"/>
              <a:ext cx="104040" cy="291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86" h="559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2" name="Google Shape;169;p2"/>
            <p:cNvSpPr/>
            <p:nvPr/>
          </p:nvSpPr>
          <p:spPr>
            <a:xfrm rot="1244400">
              <a:off x="1795680" y="507132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3" h="684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3" name="Google Shape;170;p2"/>
            <p:cNvSpPr/>
            <p:nvPr/>
          </p:nvSpPr>
          <p:spPr>
            <a:xfrm rot="1244400">
              <a:off x="1914840" y="499428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4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4" name="Google Shape;171;p2"/>
            <p:cNvSpPr/>
            <p:nvPr/>
          </p:nvSpPr>
          <p:spPr>
            <a:xfrm rot="1244400">
              <a:off x="1801440" y="489312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5" name="Google Shape;172;p2"/>
            <p:cNvSpPr/>
            <p:nvPr/>
          </p:nvSpPr>
          <p:spPr>
            <a:xfrm rot="1244400">
              <a:off x="1879200" y="484848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1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6" name="Google Shape;173;p2"/>
            <p:cNvSpPr/>
            <p:nvPr/>
          </p:nvSpPr>
          <p:spPr>
            <a:xfrm rot="1244400">
              <a:off x="774000" y="534240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5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7" name="Google Shape;174;p2"/>
            <p:cNvSpPr/>
            <p:nvPr/>
          </p:nvSpPr>
          <p:spPr>
            <a:xfrm rot="1244400">
              <a:off x="743040" y="520992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5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8" name="Google Shape;175;p2"/>
            <p:cNvSpPr/>
            <p:nvPr/>
          </p:nvSpPr>
          <p:spPr>
            <a:xfrm rot="1244400">
              <a:off x="814680" y="5159160"/>
              <a:ext cx="104040" cy="291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87" h="56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69" name="Google Shape;176;p2"/>
            <p:cNvSpPr/>
            <p:nvPr/>
          </p:nvSpPr>
          <p:spPr>
            <a:xfrm rot="1244400">
              <a:off x="961200" y="5216400"/>
              <a:ext cx="102600" cy="259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56" h="498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0" name="Google Shape;177;p2"/>
            <p:cNvSpPr/>
            <p:nvPr/>
          </p:nvSpPr>
          <p:spPr>
            <a:xfrm rot="1244400">
              <a:off x="921960" y="533412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6" h="621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1" name="Google Shape;178;p2"/>
            <p:cNvSpPr/>
            <p:nvPr/>
          </p:nvSpPr>
          <p:spPr>
            <a:xfrm rot="1244400">
              <a:off x="892440" y="557424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2" name="Google Shape;179;p2"/>
            <p:cNvSpPr/>
            <p:nvPr/>
          </p:nvSpPr>
          <p:spPr>
            <a:xfrm rot="1244400">
              <a:off x="650520" y="5513760"/>
              <a:ext cx="100800" cy="4032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924" h="776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3" name="Google Shape;180;p2"/>
            <p:cNvSpPr/>
            <p:nvPr/>
          </p:nvSpPr>
          <p:spPr>
            <a:xfrm rot="1244400">
              <a:off x="629280" y="5411520"/>
              <a:ext cx="100800" cy="338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25" h="652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4" name="Google Shape;181;p2"/>
            <p:cNvSpPr/>
            <p:nvPr/>
          </p:nvSpPr>
          <p:spPr>
            <a:xfrm rot="1244400">
              <a:off x="783720" y="547884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5" name="Google Shape;182;p2"/>
            <p:cNvSpPr/>
            <p:nvPr/>
          </p:nvSpPr>
          <p:spPr>
            <a:xfrm rot="1244400">
              <a:off x="380160" y="5504040"/>
              <a:ext cx="100800" cy="388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8880"/>
                <a:gd name="textAreaBottom" fmla="*/ 39240 h 38880"/>
              </a:gdLst>
              <a:ahLst/>
              <a:cxnLst/>
              <a:rect l="textAreaLeft" t="textAreaTop" r="textAreaRight" b="textAreaBottom"/>
              <a:pathLst>
                <a:path w="1924" h="745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440" bIns="19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6" name="Google Shape;183;p2"/>
            <p:cNvSpPr/>
            <p:nvPr/>
          </p:nvSpPr>
          <p:spPr>
            <a:xfrm rot="1244400">
              <a:off x="354240" y="535464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2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7" name="Google Shape;184;p2"/>
            <p:cNvSpPr/>
            <p:nvPr/>
          </p:nvSpPr>
          <p:spPr>
            <a:xfrm rot="1244400">
              <a:off x="127080" y="536976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5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8" name="Google Shape;185;p2"/>
            <p:cNvSpPr/>
            <p:nvPr/>
          </p:nvSpPr>
          <p:spPr>
            <a:xfrm rot="1244400">
              <a:off x="175320" y="5508360"/>
              <a:ext cx="104040" cy="273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86" h="528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79" name="Google Shape;186;p2"/>
            <p:cNvSpPr/>
            <p:nvPr/>
          </p:nvSpPr>
          <p:spPr>
            <a:xfrm rot="1244400">
              <a:off x="-51840" y="5405400"/>
              <a:ext cx="86040" cy="403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645" h="776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0" name="Google Shape;187;p2"/>
            <p:cNvSpPr/>
            <p:nvPr/>
          </p:nvSpPr>
          <p:spPr>
            <a:xfrm rot="1244400">
              <a:off x="-287280" y="538704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6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1" name="Google Shape;188;p2"/>
            <p:cNvSpPr/>
            <p:nvPr/>
          </p:nvSpPr>
          <p:spPr>
            <a:xfrm rot="1244400">
              <a:off x="-413640" y="530100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1" h="435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2" name="Google Shape;189;p2"/>
            <p:cNvSpPr/>
            <p:nvPr/>
          </p:nvSpPr>
          <p:spPr>
            <a:xfrm rot="1244400">
              <a:off x="-417960" y="517536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3" name="Google Shape;190;p2"/>
            <p:cNvSpPr/>
            <p:nvPr/>
          </p:nvSpPr>
          <p:spPr>
            <a:xfrm rot="1244400">
              <a:off x="-293400" y="5281200"/>
              <a:ext cx="86040" cy="439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45" h="839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4" name="Google Shape;191;p2"/>
            <p:cNvSpPr/>
            <p:nvPr/>
          </p:nvSpPr>
          <p:spPr>
            <a:xfrm rot="1244400">
              <a:off x="-140760" y="5298120"/>
              <a:ext cx="94320" cy="2412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01" h="466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5" name="Google Shape;192;p2"/>
            <p:cNvSpPr/>
            <p:nvPr/>
          </p:nvSpPr>
          <p:spPr>
            <a:xfrm rot="1244400">
              <a:off x="-257400" y="518976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6" name="Google Shape;193;p2"/>
            <p:cNvSpPr/>
            <p:nvPr/>
          </p:nvSpPr>
          <p:spPr>
            <a:xfrm rot="1244400">
              <a:off x="-245160" y="5097960"/>
              <a:ext cx="104040" cy="291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87" h="559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7" name="Google Shape;194;p2"/>
            <p:cNvSpPr/>
            <p:nvPr/>
          </p:nvSpPr>
          <p:spPr>
            <a:xfrm rot="1244400">
              <a:off x="-22320" y="518436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1" h="466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8" name="Google Shape;195;p2"/>
            <p:cNvSpPr/>
            <p:nvPr/>
          </p:nvSpPr>
          <p:spPr>
            <a:xfrm rot="1244400">
              <a:off x="136800" y="526896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6" h="684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89" name="Google Shape;196;p2"/>
            <p:cNvSpPr/>
            <p:nvPr/>
          </p:nvSpPr>
          <p:spPr>
            <a:xfrm rot="1244400">
              <a:off x="0" y="531108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1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0" name="Google Shape;197;p2"/>
            <p:cNvSpPr/>
            <p:nvPr/>
          </p:nvSpPr>
          <p:spPr>
            <a:xfrm rot="1244400">
              <a:off x="74160" y="5637600"/>
              <a:ext cx="102600" cy="259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55" h="497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1" name="Google Shape;198;p2"/>
            <p:cNvSpPr/>
            <p:nvPr/>
          </p:nvSpPr>
          <p:spPr>
            <a:xfrm rot="1244400">
              <a:off x="-162720" y="552024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2" name="Google Shape;199;p2"/>
            <p:cNvSpPr/>
            <p:nvPr/>
          </p:nvSpPr>
          <p:spPr>
            <a:xfrm rot="1244400">
              <a:off x="-47880" y="555624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3" name="Google Shape;200;p2"/>
            <p:cNvSpPr/>
            <p:nvPr/>
          </p:nvSpPr>
          <p:spPr>
            <a:xfrm rot="1244400">
              <a:off x="354960" y="569340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5" h="684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4" name="Google Shape;201;p2"/>
            <p:cNvSpPr/>
            <p:nvPr/>
          </p:nvSpPr>
          <p:spPr>
            <a:xfrm rot="1244400">
              <a:off x="168840" y="566784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4" h="683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5" name="Google Shape;202;p2"/>
            <p:cNvSpPr/>
            <p:nvPr/>
          </p:nvSpPr>
          <p:spPr>
            <a:xfrm rot="1244400">
              <a:off x="529920" y="5696640"/>
              <a:ext cx="102600" cy="259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55" h="498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6" name="Google Shape;203;p2"/>
            <p:cNvSpPr/>
            <p:nvPr/>
          </p:nvSpPr>
          <p:spPr>
            <a:xfrm rot="1244400">
              <a:off x="429480" y="5814720"/>
              <a:ext cx="86040" cy="4068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680"/>
                <a:gd name="textAreaBottom" fmla="*/ 41040 h 40680"/>
              </a:gdLst>
              <a:ahLst/>
              <a:cxnLst/>
              <a:rect l="textAreaLeft" t="textAreaTop" r="textAreaRight" b="textAreaBottom"/>
              <a:pathLst>
                <a:path w="1645" h="777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520" bIns="20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7" name="Google Shape;204;p2"/>
            <p:cNvSpPr/>
            <p:nvPr/>
          </p:nvSpPr>
          <p:spPr>
            <a:xfrm rot="1244400">
              <a:off x="550440" y="590004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8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8" name="Google Shape;205;p2"/>
            <p:cNvSpPr/>
            <p:nvPr/>
          </p:nvSpPr>
          <p:spPr>
            <a:xfrm rot="1244400">
              <a:off x="336960" y="589968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199" name="Google Shape;206;p2"/>
            <p:cNvSpPr/>
            <p:nvPr/>
          </p:nvSpPr>
          <p:spPr>
            <a:xfrm rot="1244400">
              <a:off x="364680" y="6009120"/>
              <a:ext cx="100800" cy="338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24" h="652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0" name="Google Shape;207;p2"/>
            <p:cNvSpPr/>
            <p:nvPr/>
          </p:nvSpPr>
          <p:spPr>
            <a:xfrm rot="1244400">
              <a:off x="520200" y="6135120"/>
              <a:ext cx="86040" cy="439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45" h="839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1" name="Google Shape;208;p2"/>
            <p:cNvSpPr/>
            <p:nvPr/>
          </p:nvSpPr>
          <p:spPr>
            <a:xfrm rot="1244400">
              <a:off x="367920" y="6161760"/>
              <a:ext cx="100800" cy="3240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24" h="622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2" name="Google Shape;209;p2"/>
            <p:cNvSpPr/>
            <p:nvPr/>
          </p:nvSpPr>
          <p:spPr>
            <a:xfrm rot="1244400">
              <a:off x="519480" y="603828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2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3" name="Google Shape;210;p2"/>
            <p:cNvSpPr/>
            <p:nvPr/>
          </p:nvSpPr>
          <p:spPr>
            <a:xfrm rot="1244400">
              <a:off x="622440" y="5808960"/>
              <a:ext cx="84600" cy="4536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5360"/>
                <a:gd name="textAreaBottom" fmla="*/ 45720 h 45360"/>
              </a:gdLst>
              <a:ahLst/>
              <a:cxnLst/>
              <a:rect l="textAreaLeft" t="textAreaTop" r="textAreaRight" b="textAreaBottom"/>
              <a:pathLst>
                <a:path w="1614" h="87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2680" bIns="22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4" name="Google Shape;211;p2"/>
            <p:cNvSpPr/>
            <p:nvPr/>
          </p:nvSpPr>
          <p:spPr>
            <a:xfrm rot="1244400">
              <a:off x="752400" y="566568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8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5" name="Google Shape;212;p2"/>
            <p:cNvSpPr/>
            <p:nvPr/>
          </p:nvSpPr>
          <p:spPr>
            <a:xfrm rot="1244400">
              <a:off x="926640" y="586764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59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6" name="Google Shape;213;p2"/>
            <p:cNvSpPr/>
            <p:nvPr/>
          </p:nvSpPr>
          <p:spPr>
            <a:xfrm rot="1244400">
              <a:off x="779400" y="587448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5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7" name="Google Shape;214;p2"/>
            <p:cNvSpPr/>
            <p:nvPr/>
          </p:nvSpPr>
          <p:spPr>
            <a:xfrm rot="1244400">
              <a:off x="787680" y="5787000"/>
              <a:ext cx="94320" cy="208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0880"/>
                <a:gd name="textAreaBottom" fmla="*/ 21240 h 20880"/>
              </a:gdLst>
              <a:ahLst/>
              <a:cxnLst/>
              <a:rect l="textAreaLeft" t="textAreaTop" r="textAreaRight" b="textAreaBottom"/>
              <a:pathLst>
                <a:path w="1800" h="405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440" bIns="10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8" name="Google Shape;215;p2"/>
            <p:cNvSpPr/>
            <p:nvPr/>
          </p:nvSpPr>
          <p:spPr>
            <a:xfrm rot="1244400">
              <a:off x="982800" y="573588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1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09" name="Google Shape;216;p2"/>
            <p:cNvSpPr/>
            <p:nvPr/>
          </p:nvSpPr>
          <p:spPr>
            <a:xfrm rot="1244400">
              <a:off x="1127520" y="587412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1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0" name="Google Shape;217;p2"/>
            <p:cNvSpPr/>
            <p:nvPr/>
          </p:nvSpPr>
          <p:spPr>
            <a:xfrm rot="1244400">
              <a:off x="990720" y="599688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1" name="Google Shape;218;p2"/>
            <p:cNvSpPr/>
            <p:nvPr/>
          </p:nvSpPr>
          <p:spPr>
            <a:xfrm rot="1244400">
              <a:off x="1124280" y="606456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59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2" name="Google Shape;219;p2"/>
            <p:cNvSpPr/>
            <p:nvPr/>
          </p:nvSpPr>
          <p:spPr>
            <a:xfrm rot="1244400">
              <a:off x="1322640" y="6076080"/>
              <a:ext cx="86040" cy="421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45" h="808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3" name="Google Shape;220;p2"/>
            <p:cNvSpPr/>
            <p:nvPr/>
          </p:nvSpPr>
          <p:spPr>
            <a:xfrm rot="1244400">
              <a:off x="1223280" y="5960880"/>
              <a:ext cx="100800" cy="356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25" h="684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4" name="Google Shape;221;p2"/>
            <p:cNvSpPr/>
            <p:nvPr/>
          </p:nvSpPr>
          <p:spPr>
            <a:xfrm rot="1244400">
              <a:off x="1362600" y="589356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5" name="Google Shape;222;p2"/>
            <p:cNvSpPr/>
            <p:nvPr/>
          </p:nvSpPr>
          <p:spPr>
            <a:xfrm rot="1244400">
              <a:off x="1529640" y="588528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2" h="467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6" name="Google Shape;223;p2"/>
            <p:cNvSpPr/>
            <p:nvPr/>
          </p:nvSpPr>
          <p:spPr>
            <a:xfrm rot="1244400">
              <a:off x="1650600" y="585396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6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7" name="Google Shape;224;p2"/>
            <p:cNvSpPr/>
            <p:nvPr/>
          </p:nvSpPr>
          <p:spPr>
            <a:xfrm rot="1244400">
              <a:off x="1773000" y="592488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5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8" name="Google Shape;225;p2"/>
            <p:cNvSpPr/>
            <p:nvPr/>
          </p:nvSpPr>
          <p:spPr>
            <a:xfrm rot="1244400">
              <a:off x="1826640" y="603036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3" h="683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19" name="Google Shape;226;p2"/>
            <p:cNvSpPr/>
            <p:nvPr/>
          </p:nvSpPr>
          <p:spPr>
            <a:xfrm rot="1244400">
              <a:off x="1643400" y="609228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2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20" name="Google Shape;227;p2"/>
            <p:cNvSpPr/>
            <p:nvPr/>
          </p:nvSpPr>
          <p:spPr>
            <a:xfrm rot="1244400">
              <a:off x="1467360" y="6155280"/>
              <a:ext cx="86040" cy="403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645" h="776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21" name="Google Shape;228;p2"/>
            <p:cNvSpPr/>
            <p:nvPr/>
          </p:nvSpPr>
          <p:spPr>
            <a:xfrm rot="1244400">
              <a:off x="1424880" y="598680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1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22" name="Google Shape;229;p2"/>
            <p:cNvSpPr/>
            <p:nvPr/>
          </p:nvSpPr>
          <p:spPr>
            <a:xfrm rot="1244400">
              <a:off x="1641600" y="597996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8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223" name="Google Shape;230;p2"/>
          <p:cNvSpPr/>
          <p:nvPr/>
        </p:nvSpPr>
        <p:spPr>
          <a:xfrm>
            <a:off x="3386520" y="4207680"/>
            <a:ext cx="1735560" cy="1551960"/>
          </a:xfrm>
          <a:custGeom>
            <a:avLst/>
            <a:gdLst>
              <a:gd name="textAreaLeft" fmla="*/ 0 w 1735560"/>
              <a:gd name="textAreaRight" fmla="*/ 1735920 w 1735560"/>
              <a:gd name="textAreaTop" fmla="*/ 0 h 1551960"/>
              <a:gd name="textAreaBottom" fmla="*/ 1552320 h 1551960"/>
            </a:gdLst>
            <a:ahLst/>
            <a:cxnLst/>
            <a:rect l="textAreaLeft" t="textAreaTop" r="textAreaRight" b="textAreaBottom"/>
            <a:pathLst>
              <a:path w="44049" h="39391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rgbClr val="B559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sp>
        <p:nvSpPr>
          <p:cNvPr id="224" name="Google Shape;231;p2"/>
          <p:cNvSpPr/>
          <p:nvPr/>
        </p:nvSpPr>
        <p:spPr>
          <a:xfrm>
            <a:off x="4614120" y="3790800"/>
            <a:ext cx="378360" cy="315720"/>
          </a:xfrm>
          <a:custGeom>
            <a:avLst/>
            <a:gdLst>
              <a:gd name="textAreaLeft" fmla="*/ 0 w 378360"/>
              <a:gd name="textAreaRight" fmla="*/ 378720 w 378360"/>
              <a:gd name="textAreaTop" fmla="*/ 0 h 315720"/>
              <a:gd name="textAreaBottom" fmla="*/ 316080 h 315720"/>
            </a:gdLst>
            <a:ahLst/>
            <a:cxnLst/>
            <a:rect l="textAreaLeft" t="textAreaTop" r="textAreaRight" b="textAreaBottom"/>
            <a:pathLst>
              <a:path w="11571" h="9655">
                <a:moveTo>
                  <a:pt x="5435" y="1"/>
                </a:moveTo>
                <a:cubicBezTo>
                  <a:pt x="4747" y="1"/>
                  <a:pt x="4054" y="115"/>
                  <a:pt x="3382" y="346"/>
                </a:cubicBezTo>
                <a:lnTo>
                  <a:pt x="3719" y="273"/>
                </a:lnTo>
                <a:lnTo>
                  <a:pt x="3719" y="273"/>
                </a:lnTo>
                <a:cubicBezTo>
                  <a:pt x="2253" y="703"/>
                  <a:pt x="929" y="1720"/>
                  <a:pt x="404" y="3137"/>
                </a:cubicBezTo>
                <a:cubicBezTo>
                  <a:pt x="1" y="4316"/>
                  <a:pt x="94" y="5619"/>
                  <a:pt x="714" y="6705"/>
                </a:cubicBezTo>
                <a:cubicBezTo>
                  <a:pt x="1303" y="7790"/>
                  <a:pt x="2234" y="8628"/>
                  <a:pt x="3382" y="9124"/>
                </a:cubicBezTo>
                <a:cubicBezTo>
                  <a:pt x="4160" y="9476"/>
                  <a:pt x="5019" y="9654"/>
                  <a:pt x="5873" y="9654"/>
                </a:cubicBezTo>
                <a:cubicBezTo>
                  <a:pt x="7130" y="9654"/>
                  <a:pt x="8377" y="9267"/>
                  <a:pt x="9337" y="8473"/>
                </a:cubicBezTo>
                <a:cubicBezTo>
                  <a:pt x="10950" y="7139"/>
                  <a:pt x="11571" y="4595"/>
                  <a:pt x="10547" y="2765"/>
                </a:cubicBezTo>
                <a:cubicBezTo>
                  <a:pt x="10206" y="2207"/>
                  <a:pt x="9741" y="1680"/>
                  <a:pt x="9213" y="1276"/>
                </a:cubicBezTo>
                <a:cubicBezTo>
                  <a:pt x="8105" y="435"/>
                  <a:pt x="6780" y="1"/>
                  <a:pt x="5435" y="1"/>
                </a:cubicBezTo>
                <a:close/>
              </a:path>
            </a:pathLst>
          </a:custGeom>
          <a:solidFill>
            <a:srgbClr val="E6A15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225" name="Google Shape;232;p2"/>
          <p:cNvGrpSpPr/>
          <p:nvPr/>
        </p:nvGrpSpPr>
        <p:grpSpPr>
          <a:xfrm>
            <a:off x="-622440" y="2181240"/>
            <a:ext cx="1848960" cy="1557000"/>
            <a:chOff x="-622440" y="2181240"/>
            <a:chExt cx="1848960" cy="1557000"/>
          </a:xfrm>
        </p:grpSpPr>
        <p:sp>
          <p:nvSpPr>
            <p:cNvPr id="226" name="Google Shape;233;p2"/>
            <p:cNvSpPr/>
            <p:nvPr/>
          </p:nvSpPr>
          <p:spPr>
            <a:xfrm rot="3920400">
              <a:off x="-423000" y="2543040"/>
              <a:ext cx="779400" cy="702000"/>
            </a:xfrm>
            <a:custGeom>
              <a:avLst/>
              <a:gdLst>
                <a:gd name="textAreaLeft" fmla="*/ 0 w 779400"/>
                <a:gd name="textAreaRight" fmla="*/ 779760 w 779400"/>
                <a:gd name="textAreaTop" fmla="*/ 0 h 702000"/>
                <a:gd name="textAreaBottom" fmla="*/ 702360 h 702000"/>
              </a:gdLst>
              <a:ahLst/>
              <a:cxnLst/>
              <a:rect l="textAreaLeft" t="textAreaTop" r="textAreaRight" b="textAreaBottom"/>
              <a:pathLst>
                <a:path w="20033" h="1804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27" name="Google Shape;234;p2"/>
            <p:cNvSpPr/>
            <p:nvPr/>
          </p:nvSpPr>
          <p:spPr>
            <a:xfrm rot="3920400">
              <a:off x="-536400" y="2604240"/>
              <a:ext cx="986760" cy="821520"/>
            </a:xfrm>
            <a:custGeom>
              <a:avLst/>
              <a:gdLst>
                <a:gd name="textAreaLeft" fmla="*/ 0 w 986760"/>
                <a:gd name="textAreaRight" fmla="*/ 987120 w 986760"/>
                <a:gd name="textAreaTop" fmla="*/ 0 h 821520"/>
                <a:gd name="textAreaBottom" fmla="*/ 821880 h 821520"/>
              </a:gdLst>
              <a:ahLst/>
              <a:cxnLst/>
              <a:rect l="textAreaLeft" t="textAreaTop" r="textAreaRight" b="textAreaBottom"/>
              <a:pathLst>
                <a:path w="25357" h="21113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28" name="Google Shape;235;p2"/>
            <p:cNvSpPr/>
            <p:nvPr/>
          </p:nvSpPr>
          <p:spPr>
            <a:xfrm rot="3920400">
              <a:off x="303480" y="2661120"/>
              <a:ext cx="344880" cy="1099440"/>
            </a:xfrm>
            <a:custGeom>
              <a:avLst/>
              <a:gdLst>
                <a:gd name="textAreaLeft" fmla="*/ 0 w 344880"/>
                <a:gd name="textAreaRight" fmla="*/ 345240 w 344880"/>
                <a:gd name="textAreaTop" fmla="*/ 0 h 1099440"/>
                <a:gd name="textAreaBottom" fmla="*/ 1099800 h 1099440"/>
              </a:gdLst>
              <a:ahLst/>
              <a:cxnLst/>
              <a:rect l="textAreaLeft" t="textAreaTop" r="textAreaRight" b="textAreaBottom"/>
              <a:pathLst>
                <a:path w="8872" h="2825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29" name="Google Shape;236;p2"/>
            <p:cNvSpPr/>
            <p:nvPr/>
          </p:nvSpPr>
          <p:spPr>
            <a:xfrm rot="3920400">
              <a:off x="279360" y="2654280"/>
              <a:ext cx="159480" cy="1303920"/>
            </a:xfrm>
            <a:custGeom>
              <a:avLst/>
              <a:gdLst>
                <a:gd name="textAreaLeft" fmla="*/ 0 w 159480"/>
                <a:gd name="textAreaRight" fmla="*/ 159840 w 159480"/>
                <a:gd name="textAreaTop" fmla="*/ 0 h 1303920"/>
                <a:gd name="textAreaBottom" fmla="*/ 1304280 h 1303920"/>
              </a:gdLst>
              <a:ahLst/>
              <a:cxnLst/>
              <a:rect l="textAreaLeft" t="textAreaTop" r="textAreaRight" b="textAreaBottom"/>
              <a:pathLst>
                <a:path w="4109" h="33509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0" name="Google Shape;237;p2"/>
            <p:cNvSpPr/>
            <p:nvPr/>
          </p:nvSpPr>
          <p:spPr>
            <a:xfrm rot="3920400">
              <a:off x="-252720" y="2880720"/>
              <a:ext cx="520920" cy="875880"/>
            </a:xfrm>
            <a:custGeom>
              <a:avLst/>
              <a:gdLst>
                <a:gd name="textAreaLeft" fmla="*/ 0 w 520920"/>
                <a:gd name="textAreaRight" fmla="*/ 521280 w 520920"/>
                <a:gd name="textAreaTop" fmla="*/ 0 h 875880"/>
                <a:gd name="textAreaBottom" fmla="*/ 876240 h 875880"/>
              </a:gdLst>
              <a:ahLst/>
              <a:cxnLst/>
              <a:rect l="textAreaLeft" t="textAreaTop" r="textAreaRight" b="textAreaBottom"/>
              <a:pathLst>
                <a:path w="13395" h="22509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1" name="Google Shape;238;p2"/>
            <p:cNvSpPr/>
            <p:nvPr/>
          </p:nvSpPr>
          <p:spPr>
            <a:xfrm rot="3920400">
              <a:off x="453240" y="2034360"/>
              <a:ext cx="384120" cy="1102320"/>
            </a:xfrm>
            <a:custGeom>
              <a:avLst/>
              <a:gdLst>
                <a:gd name="textAreaLeft" fmla="*/ 0 w 384120"/>
                <a:gd name="textAreaRight" fmla="*/ 384480 w 384120"/>
                <a:gd name="textAreaTop" fmla="*/ 0 h 1102320"/>
                <a:gd name="textAreaBottom" fmla="*/ 1102680 h 1102320"/>
              </a:gdLst>
              <a:ahLst/>
              <a:cxnLst/>
              <a:rect l="textAreaLeft" t="textAreaTop" r="textAreaRight" b="textAreaBottom"/>
              <a:pathLst>
                <a:path w="9874" h="28323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2" name="Google Shape;239;p2"/>
            <p:cNvSpPr/>
            <p:nvPr/>
          </p:nvSpPr>
          <p:spPr>
            <a:xfrm rot="3920400">
              <a:off x="484920" y="2106000"/>
              <a:ext cx="310680" cy="1050120"/>
            </a:xfrm>
            <a:custGeom>
              <a:avLst/>
              <a:gdLst>
                <a:gd name="textAreaLeft" fmla="*/ 0 w 310680"/>
                <a:gd name="textAreaRight" fmla="*/ 311040 w 310680"/>
                <a:gd name="textAreaTop" fmla="*/ 0 h 1050120"/>
                <a:gd name="textAreaBottom" fmla="*/ 1050480 h 1050120"/>
              </a:gdLst>
              <a:ahLst/>
              <a:cxnLst/>
              <a:rect l="textAreaLeft" t="textAreaTop" r="textAreaRight" b="textAreaBottom"/>
              <a:pathLst>
                <a:path w="7987" h="26988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233" name="Google Shape;240;p2"/>
          <p:cNvGrpSpPr/>
          <p:nvPr/>
        </p:nvGrpSpPr>
        <p:grpSpPr>
          <a:xfrm>
            <a:off x="3310560" y="-1865520"/>
            <a:ext cx="1999800" cy="2690640"/>
            <a:chOff x="3310560" y="-1865520"/>
            <a:chExt cx="1999800" cy="2690640"/>
          </a:xfrm>
        </p:grpSpPr>
        <p:sp>
          <p:nvSpPr>
            <p:cNvPr id="234" name="Google Shape;241;p2"/>
            <p:cNvSpPr/>
            <p:nvPr/>
          </p:nvSpPr>
          <p:spPr>
            <a:xfrm rot="9764400">
              <a:off x="3636000" y="-1719360"/>
              <a:ext cx="1348920" cy="2398320"/>
            </a:xfrm>
            <a:custGeom>
              <a:avLst/>
              <a:gdLst>
                <a:gd name="textAreaLeft" fmla="*/ 0 w 1348920"/>
                <a:gd name="textAreaRight" fmla="*/ 1349280 w 1348920"/>
                <a:gd name="textAreaTop" fmla="*/ 0 h 2398320"/>
                <a:gd name="textAreaBottom" fmla="*/ 2398680 h 239832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5" name="Google Shape;242;p2"/>
            <p:cNvSpPr/>
            <p:nvPr/>
          </p:nvSpPr>
          <p:spPr>
            <a:xfrm rot="9764400">
              <a:off x="4095000" y="-1763280"/>
              <a:ext cx="350280" cy="2481120"/>
            </a:xfrm>
            <a:custGeom>
              <a:avLst/>
              <a:gdLst>
                <a:gd name="textAreaLeft" fmla="*/ 0 w 350280"/>
                <a:gd name="textAreaRight" fmla="*/ 350640 w 350280"/>
                <a:gd name="textAreaTop" fmla="*/ 0 h 2481120"/>
                <a:gd name="textAreaBottom" fmla="*/ 2481480 h 248112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6" name="Google Shape;243;p2"/>
            <p:cNvSpPr/>
            <p:nvPr/>
          </p:nvSpPr>
          <p:spPr>
            <a:xfrm rot="9764400">
              <a:off x="4457880" y="214560"/>
              <a:ext cx="230040" cy="179280"/>
            </a:xfrm>
            <a:custGeom>
              <a:avLst/>
              <a:gdLst>
                <a:gd name="textAreaLeft" fmla="*/ 0 w 230040"/>
                <a:gd name="textAreaRight" fmla="*/ 230400 w 230040"/>
                <a:gd name="textAreaTop" fmla="*/ 0 h 179280"/>
                <a:gd name="textAreaBottom" fmla="*/ 179640 h 17928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9640" bIns="89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7" name="Google Shape;244;p2"/>
            <p:cNvSpPr/>
            <p:nvPr/>
          </p:nvSpPr>
          <p:spPr>
            <a:xfrm rot="9764400">
              <a:off x="4188960" y="-118440"/>
              <a:ext cx="403920" cy="324000"/>
            </a:xfrm>
            <a:custGeom>
              <a:avLst/>
              <a:gdLst>
                <a:gd name="textAreaLeft" fmla="*/ 0 w 403920"/>
                <a:gd name="textAreaRight" fmla="*/ 404280 w 403920"/>
                <a:gd name="textAreaTop" fmla="*/ 0 h 324000"/>
                <a:gd name="textAreaBottom" fmla="*/ 324360 h 32400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8" name="Google Shape;245;p2"/>
            <p:cNvSpPr/>
            <p:nvPr/>
          </p:nvSpPr>
          <p:spPr>
            <a:xfrm rot="9764400">
              <a:off x="3960000" y="-473040"/>
              <a:ext cx="547920" cy="507240"/>
            </a:xfrm>
            <a:custGeom>
              <a:avLst/>
              <a:gdLst>
                <a:gd name="textAreaLeft" fmla="*/ 0 w 547920"/>
                <a:gd name="textAreaRight" fmla="*/ 548280 w 547920"/>
                <a:gd name="textAreaTop" fmla="*/ 0 h 507240"/>
                <a:gd name="textAreaBottom" fmla="*/ 507600 h 50724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39" name="Google Shape;246;p2"/>
            <p:cNvSpPr/>
            <p:nvPr/>
          </p:nvSpPr>
          <p:spPr>
            <a:xfrm rot="9764400">
              <a:off x="3693600" y="-915480"/>
              <a:ext cx="683640" cy="710640"/>
            </a:xfrm>
            <a:custGeom>
              <a:avLst/>
              <a:gdLst>
                <a:gd name="textAreaLeft" fmla="*/ 0 w 683640"/>
                <a:gd name="textAreaRight" fmla="*/ 684000 w 683640"/>
                <a:gd name="textAreaTop" fmla="*/ 0 h 710640"/>
                <a:gd name="textAreaBottom" fmla="*/ 711000 h 71064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40" name="Google Shape;247;p2"/>
            <p:cNvSpPr/>
            <p:nvPr/>
          </p:nvSpPr>
          <p:spPr>
            <a:xfrm rot="9764400">
              <a:off x="3442320" y="-1287720"/>
              <a:ext cx="784080" cy="840960"/>
            </a:xfrm>
            <a:custGeom>
              <a:avLst/>
              <a:gdLst>
                <a:gd name="textAreaLeft" fmla="*/ 0 w 784080"/>
                <a:gd name="textAreaRight" fmla="*/ 784440 w 784080"/>
                <a:gd name="textAreaTop" fmla="*/ 0 h 840960"/>
                <a:gd name="textAreaBottom" fmla="*/ 841320 h 84096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41" name="Google Shape;248;p2"/>
            <p:cNvSpPr/>
            <p:nvPr/>
          </p:nvSpPr>
          <p:spPr>
            <a:xfrm rot="9764400">
              <a:off x="4689000" y="246600"/>
              <a:ext cx="248400" cy="178920"/>
            </a:xfrm>
            <a:custGeom>
              <a:avLst/>
              <a:gdLst>
                <a:gd name="textAreaLeft" fmla="*/ 0 w 248400"/>
                <a:gd name="textAreaRight" fmla="*/ 248760 w 248400"/>
                <a:gd name="textAreaTop" fmla="*/ 0 h 178920"/>
                <a:gd name="textAreaBottom" fmla="*/ 179280 h 17892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9640" bIns="89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42" name="Google Shape;249;p2"/>
            <p:cNvSpPr/>
            <p:nvPr/>
          </p:nvSpPr>
          <p:spPr>
            <a:xfrm rot="9764400">
              <a:off x="4556880" y="-132840"/>
              <a:ext cx="509400" cy="304920"/>
            </a:xfrm>
            <a:custGeom>
              <a:avLst/>
              <a:gdLst>
                <a:gd name="textAreaLeft" fmla="*/ 0 w 509400"/>
                <a:gd name="textAreaRight" fmla="*/ 509760 w 509400"/>
                <a:gd name="textAreaTop" fmla="*/ 0 h 304920"/>
                <a:gd name="textAreaBottom" fmla="*/ 305280 h 30492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43" name="Google Shape;250;p2"/>
            <p:cNvSpPr/>
            <p:nvPr/>
          </p:nvSpPr>
          <p:spPr>
            <a:xfrm rot="9764400">
              <a:off x="4469760" y="-472320"/>
              <a:ext cx="574920" cy="338400"/>
            </a:xfrm>
            <a:custGeom>
              <a:avLst/>
              <a:gdLst>
                <a:gd name="textAreaLeft" fmla="*/ 0 w 574920"/>
                <a:gd name="textAreaRight" fmla="*/ 575280 w 574920"/>
                <a:gd name="textAreaTop" fmla="*/ 0 h 338400"/>
                <a:gd name="textAreaBottom" fmla="*/ 338760 h 33840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44" name="Google Shape;251;p2"/>
            <p:cNvSpPr/>
            <p:nvPr/>
          </p:nvSpPr>
          <p:spPr>
            <a:xfrm rot="9764400">
              <a:off x="4323960" y="-937080"/>
              <a:ext cx="732960" cy="384120"/>
            </a:xfrm>
            <a:custGeom>
              <a:avLst/>
              <a:gdLst>
                <a:gd name="textAreaLeft" fmla="*/ 0 w 732960"/>
                <a:gd name="textAreaRight" fmla="*/ 733320 w 732960"/>
                <a:gd name="textAreaTop" fmla="*/ 0 h 384120"/>
                <a:gd name="textAreaBottom" fmla="*/ 384480 h 38412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45" name="Google Shape;252;p2"/>
            <p:cNvSpPr/>
            <p:nvPr/>
          </p:nvSpPr>
          <p:spPr>
            <a:xfrm rot="9764400">
              <a:off x="4161240" y="-1365480"/>
              <a:ext cx="774000" cy="420120"/>
            </a:xfrm>
            <a:custGeom>
              <a:avLst/>
              <a:gdLst>
                <a:gd name="textAreaLeft" fmla="*/ 0 w 774000"/>
                <a:gd name="textAreaRight" fmla="*/ 774360 w 774000"/>
                <a:gd name="textAreaTop" fmla="*/ 0 h 420120"/>
                <a:gd name="textAreaBottom" fmla="*/ 420480 h 42012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46" name="Google Shape;253;p2"/>
            <p:cNvSpPr/>
            <p:nvPr/>
          </p:nvSpPr>
          <p:spPr>
            <a:xfrm rot="9764400">
              <a:off x="3953160" y="-1598400"/>
              <a:ext cx="565920" cy="261360"/>
            </a:xfrm>
            <a:custGeom>
              <a:avLst/>
              <a:gdLst>
                <a:gd name="textAreaLeft" fmla="*/ 0 w 565920"/>
                <a:gd name="textAreaRight" fmla="*/ 566280 w 565920"/>
                <a:gd name="textAreaTop" fmla="*/ 0 h 261360"/>
                <a:gd name="textAreaBottom" fmla="*/ 261720 h 26136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247" name="Google Shape;254;p2"/>
          <p:cNvSpPr/>
          <p:nvPr/>
        </p:nvSpPr>
        <p:spPr>
          <a:xfrm rot="10674000">
            <a:off x="2204640" y="-744120"/>
            <a:ext cx="1468080" cy="1312560"/>
          </a:xfrm>
          <a:custGeom>
            <a:avLst/>
            <a:gdLst>
              <a:gd name="textAreaLeft" fmla="*/ 0 w 1468080"/>
              <a:gd name="textAreaRight" fmla="*/ 1468440 w 1468080"/>
              <a:gd name="textAreaTop" fmla="*/ 0 h 1312560"/>
              <a:gd name="textAreaBottom" fmla="*/ 1312920 h 1312560"/>
            </a:gdLst>
            <a:ahLst/>
            <a:cxnLst/>
            <a:rect l="textAreaLeft" t="textAreaTop" r="textAreaRight" b="textAreaBottom"/>
            <a:pathLst>
              <a:path w="44049" h="39391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rgbClr val="B559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248" name="Google Shape;255;p2"/>
          <p:cNvGrpSpPr/>
          <p:nvPr/>
        </p:nvGrpSpPr>
        <p:grpSpPr>
          <a:xfrm>
            <a:off x="7060320" y="-976680"/>
            <a:ext cx="3696480" cy="3617640"/>
            <a:chOff x="7060320" y="-976680"/>
            <a:chExt cx="3696480" cy="3617640"/>
          </a:xfrm>
        </p:grpSpPr>
        <p:sp>
          <p:nvSpPr>
            <p:cNvPr id="249" name="Google Shape;256;p2"/>
            <p:cNvSpPr/>
            <p:nvPr/>
          </p:nvSpPr>
          <p:spPr>
            <a:xfrm rot="14676600">
              <a:off x="7577280" y="-581760"/>
              <a:ext cx="2662200" cy="2828160"/>
            </a:xfrm>
            <a:custGeom>
              <a:avLst/>
              <a:gdLst>
                <a:gd name="textAreaLeft" fmla="*/ 0 w 2662200"/>
                <a:gd name="textAreaRight" fmla="*/ 2662560 w 2662200"/>
                <a:gd name="textAreaTop" fmla="*/ 0 h 2828160"/>
                <a:gd name="textAreaBottom" fmla="*/ 2828520 h 2828160"/>
              </a:gdLst>
              <a:ahLst/>
              <a:cxnLst/>
              <a:rect l="textAreaLeft" t="textAreaTop" r="textAreaRight" b="textAreaBottom"/>
              <a:pathLst>
                <a:path w="50624" h="53782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0" name="Google Shape;257;p2"/>
            <p:cNvSpPr/>
            <p:nvPr/>
          </p:nvSpPr>
          <p:spPr>
            <a:xfrm rot="14676600">
              <a:off x="7797600" y="139176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5" h="684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1" name="Google Shape;258;p2"/>
            <p:cNvSpPr/>
            <p:nvPr/>
          </p:nvSpPr>
          <p:spPr>
            <a:xfrm rot="14676600">
              <a:off x="7923600" y="142920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6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2" name="Google Shape;259;p2"/>
            <p:cNvSpPr/>
            <p:nvPr/>
          </p:nvSpPr>
          <p:spPr>
            <a:xfrm rot="14676600">
              <a:off x="8061480" y="1429920"/>
              <a:ext cx="99360" cy="388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8880"/>
                <a:gd name="textAreaBottom" fmla="*/ 39240 h 38880"/>
              </a:gdLst>
              <a:ahLst/>
              <a:cxnLst/>
              <a:rect l="textAreaLeft" t="textAreaTop" r="textAreaRight" b="textAreaBottom"/>
              <a:pathLst>
                <a:path w="1894" h="745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440" bIns="19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3" name="Google Shape;260;p2"/>
            <p:cNvSpPr/>
            <p:nvPr/>
          </p:nvSpPr>
          <p:spPr>
            <a:xfrm rot="14676600">
              <a:off x="8120520" y="129348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3" h="684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4" name="Google Shape;261;p2"/>
            <p:cNvSpPr/>
            <p:nvPr/>
          </p:nvSpPr>
          <p:spPr>
            <a:xfrm rot="14676600">
              <a:off x="8242920" y="115956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1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5" name="Google Shape;262;p2"/>
            <p:cNvSpPr/>
            <p:nvPr/>
          </p:nvSpPr>
          <p:spPr>
            <a:xfrm rot="14676600">
              <a:off x="8249040" y="132228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9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6" name="Google Shape;263;p2"/>
            <p:cNvSpPr/>
            <p:nvPr/>
          </p:nvSpPr>
          <p:spPr>
            <a:xfrm rot="14676600">
              <a:off x="8167680" y="1126080"/>
              <a:ext cx="58320" cy="3276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32760"/>
                <a:gd name="textAreaBottom" fmla="*/ 33120 h 32760"/>
              </a:gdLst>
              <a:ahLst/>
              <a:cxnLst/>
              <a:rect l="textAreaLeft" t="textAreaTop" r="textAreaRight" b="textAreaBottom"/>
              <a:pathLst>
                <a:path w="1118" h="628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560" bIns="16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7" name="Google Shape;264;p2"/>
            <p:cNvSpPr/>
            <p:nvPr/>
          </p:nvSpPr>
          <p:spPr>
            <a:xfrm rot="14676600">
              <a:off x="8032680" y="122472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4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8" name="Google Shape;265;p2"/>
            <p:cNvSpPr/>
            <p:nvPr/>
          </p:nvSpPr>
          <p:spPr>
            <a:xfrm rot="14676600">
              <a:off x="7890480" y="132660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59" name="Google Shape;266;p2"/>
            <p:cNvSpPr/>
            <p:nvPr/>
          </p:nvSpPr>
          <p:spPr>
            <a:xfrm rot="14676600">
              <a:off x="7913160" y="1118160"/>
              <a:ext cx="92520" cy="22680"/>
            </a:xfrm>
            <a:custGeom>
              <a:avLst/>
              <a:gdLst>
                <a:gd name="textAreaLeft" fmla="*/ 0 w 92520"/>
                <a:gd name="textAreaRight" fmla="*/ 92880 w 925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769" h="435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0" name="Google Shape;267;p2"/>
            <p:cNvSpPr/>
            <p:nvPr/>
          </p:nvSpPr>
          <p:spPr>
            <a:xfrm rot="14676600">
              <a:off x="8025480" y="108360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6" h="529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1" name="Google Shape;268;p2"/>
            <p:cNvSpPr/>
            <p:nvPr/>
          </p:nvSpPr>
          <p:spPr>
            <a:xfrm rot="14676600">
              <a:off x="7819200" y="1200960"/>
              <a:ext cx="86040" cy="439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45" h="839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2" name="Google Shape;269;p2"/>
            <p:cNvSpPr/>
            <p:nvPr/>
          </p:nvSpPr>
          <p:spPr>
            <a:xfrm rot="14676600">
              <a:off x="7695000" y="1315080"/>
              <a:ext cx="82800" cy="47160"/>
            </a:xfrm>
            <a:custGeom>
              <a:avLst/>
              <a:gdLst>
                <a:gd name="textAreaLeft" fmla="*/ 0 w 82800"/>
                <a:gd name="textAreaRight" fmla="*/ 83160 w 82800"/>
                <a:gd name="textAreaTop" fmla="*/ 0 h 47160"/>
                <a:gd name="textAreaBottom" fmla="*/ 47520 h 47160"/>
              </a:gdLst>
              <a:ahLst/>
              <a:cxnLst/>
              <a:rect l="textAreaLeft" t="textAreaTop" r="textAreaRight" b="textAreaBottom"/>
              <a:pathLst>
                <a:path w="1583" h="901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3760" bIns="23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3" name="Google Shape;270;p2"/>
            <p:cNvSpPr/>
            <p:nvPr/>
          </p:nvSpPr>
          <p:spPr>
            <a:xfrm rot="14676600">
              <a:off x="7715160" y="1428120"/>
              <a:ext cx="100800" cy="406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40680"/>
                <a:gd name="textAreaBottom" fmla="*/ 41040 h 40680"/>
              </a:gdLst>
              <a:ahLst/>
              <a:cxnLst/>
              <a:rect l="textAreaLeft" t="textAreaTop" r="textAreaRight" b="textAreaBottom"/>
              <a:pathLst>
                <a:path w="1924" h="777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520" bIns="20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4" name="Google Shape;271;p2"/>
            <p:cNvSpPr/>
            <p:nvPr/>
          </p:nvSpPr>
          <p:spPr>
            <a:xfrm rot="14676600">
              <a:off x="8358120" y="984600"/>
              <a:ext cx="100800" cy="356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24" h="684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5" name="Google Shape;272;p2"/>
            <p:cNvSpPr/>
            <p:nvPr/>
          </p:nvSpPr>
          <p:spPr>
            <a:xfrm rot="14676600">
              <a:off x="8538120" y="95472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6" name="Google Shape;273;p2"/>
            <p:cNvSpPr/>
            <p:nvPr/>
          </p:nvSpPr>
          <p:spPr>
            <a:xfrm rot="14676600">
              <a:off x="8533440" y="791280"/>
              <a:ext cx="94320" cy="2412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00" h="466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7" name="Google Shape;274;p2"/>
            <p:cNvSpPr/>
            <p:nvPr/>
          </p:nvSpPr>
          <p:spPr>
            <a:xfrm rot="14676600">
              <a:off x="8665200" y="83772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5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8" name="Google Shape;275;p2"/>
            <p:cNvSpPr/>
            <p:nvPr/>
          </p:nvSpPr>
          <p:spPr>
            <a:xfrm rot="14676600">
              <a:off x="8715240" y="112788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2" h="467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69" name="Google Shape;276;p2"/>
            <p:cNvSpPr/>
            <p:nvPr/>
          </p:nvSpPr>
          <p:spPr>
            <a:xfrm rot="14676600">
              <a:off x="8875440" y="1194840"/>
              <a:ext cx="84600" cy="421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14" h="807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0" name="Google Shape;277;p2"/>
            <p:cNvSpPr/>
            <p:nvPr/>
          </p:nvSpPr>
          <p:spPr>
            <a:xfrm rot="14676600">
              <a:off x="9025920" y="1307520"/>
              <a:ext cx="104040" cy="2592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86" h="497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1" name="Google Shape;278;p2"/>
            <p:cNvSpPr/>
            <p:nvPr/>
          </p:nvSpPr>
          <p:spPr>
            <a:xfrm rot="14676600">
              <a:off x="9074160" y="1531080"/>
              <a:ext cx="84600" cy="4356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560"/>
                <a:gd name="textAreaBottom" fmla="*/ 43920 h 43560"/>
              </a:gdLst>
              <a:ahLst/>
              <a:cxnLst/>
              <a:rect l="textAreaLeft" t="textAreaTop" r="textAreaRight" b="textAreaBottom"/>
              <a:pathLst>
                <a:path w="1614" h="838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2" name="Google Shape;279;p2"/>
            <p:cNvSpPr/>
            <p:nvPr/>
          </p:nvSpPr>
          <p:spPr>
            <a:xfrm rot="14676600">
              <a:off x="8943120" y="180396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5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3" name="Google Shape;280;p2"/>
            <p:cNvSpPr/>
            <p:nvPr/>
          </p:nvSpPr>
          <p:spPr>
            <a:xfrm rot="14676600">
              <a:off x="9002520" y="1642680"/>
              <a:ext cx="84600" cy="4356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560"/>
                <a:gd name="textAreaBottom" fmla="*/ 43920 h 43560"/>
              </a:gdLst>
              <a:ahLst/>
              <a:cxnLst/>
              <a:rect l="textAreaLeft" t="textAreaTop" r="textAreaRight" b="textAreaBottom"/>
              <a:pathLst>
                <a:path w="1614" h="838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4" name="Google Shape;281;p2"/>
            <p:cNvSpPr/>
            <p:nvPr/>
          </p:nvSpPr>
          <p:spPr>
            <a:xfrm rot="14676600">
              <a:off x="8889120" y="1443960"/>
              <a:ext cx="102600" cy="403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955" h="776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5" name="Google Shape;282;p2"/>
            <p:cNvSpPr/>
            <p:nvPr/>
          </p:nvSpPr>
          <p:spPr>
            <a:xfrm rot="14676600">
              <a:off x="8863560" y="164016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6" name="Google Shape;283;p2"/>
            <p:cNvSpPr/>
            <p:nvPr/>
          </p:nvSpPr>
          <p:spPr>
            <a:xfrm rot="14676600">
              <a:off x="8817120" y="172224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1" h="466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7" name="Google Shape;284;p2"/>
            <p:cNvSpPr/>
            <p:nvPr/>
          </p:nvSpPr>
          <p:spPr>
            <a:xfrm rot="14676600">
              <a:off x="8804520" y="150984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5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8" name="Google Shape;285;p2"/>
            <p:cNvSpPr/>
            <p:nvPr/>
          </p:nvSpPr>
          <p:spPr>
            <a:xfrm rot="14676600">
              <a:off x="8976240" y="1115280"/>
              <a:ext cx="100800" cy="356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24" h="684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79" name="Google Shape;286;p2"/>
            <p:cNvSpPr/>
            <p:nvPr/>
          </p:nvSpPr>
          <p:spPr>
            <a:xfrm rot="14676600">
              <a:off x="9032040" y="97272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0" name="Google Shape;287;p2"/>
            <p:cNvSpPr/>
            <p:nvPr/>
          </p:nvSpPr>
          <p:spPr>
            <a:xfrm rot="14676600">
              <a:off x="8791920" y="1007280"/>
              <a:ext cx="100800" cy="338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24" h="652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1" name="Google Shape;288;p2"/>
            <p:cNvSpPr/>
            <p:nvPr/>
          </p:nvSpPr>
          <p:spPr>
            <a:xfrm rot="14676600">
              <a:off x="8844480" y="817560"/>
              <a:ext cx="84600" cy="421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14" h="808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2" name="Google Shape;289;p2"/>
            <p:cNvSpPr/>
            <p:nvPr/>
          </p:nvSpPr>
          <p:spPr>
            <a:xfrm rot="14676600">
              <a:off x="8871840" y="94752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3" name="Google Shape;290;p2"/>
            <p:cNvSpPr/>
            <p:nvPr/>
          </p:nvSpPr>
          <p:spPr>
            <a:xfrm rot="14676600">
              <a:off x="8754120" y="678600"/>
              <a:ext cx="100800" cy="370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924" h="714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4" name="Google Shape;291;p2"/>
            <p:cNvSpPr/>
            <p:nvPr/>
          </p:nvSpPr>
          <p:spPr>
            <a:xfrm rot="14676600">
              <a:off x="8621640" y="63216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5" h="683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5" name="Google Shape;292;p2"/>
            <p:cNvSpPr/>
            <p:nvPr/>
          </p:nvSpPr>
          <p:spPr>
            <a:xfrm rot="14676600">
              <a:off x="8699040" y="510480"/>
              <a:ext cx="86040" cy="4068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680"/>
                <a:gd name="textAreaBottom" fmla="*/ 41040 h 40680"/>
              </a:gdLst>
              <a:ahLst/>
              <a:cxnLst/>
              <a:rect l="textAreaLeft" t="textAreaTop" r="textAreaRight" b="textAreaBottom"/>
              <a:pathLst>
                <a:path w="1645" h="777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520" bIns="20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6" name="Google Shape;293;p2"/>
            <p:cNvSpPr/>
            <p:nvPr/>
          </p:nvSpPr>
          <p:spPr>
            <a:xfrm rot="14676600">
              <a:off x="8568000" y="29052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2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7" name="Google Shape;294;p2"/>
            <p:cNvSpPr/>
            <p:nvPr/>
          </p:nvSpPr>
          <p:spPr>
            <a:xfrm rot="14676600">
              <a:off x="8546040" y="45504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2" h="466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8" name="Google Shape;295;p2"/>
            <p:cNvSpPr/>
            <p:nvPr/>
          </p:nvSpPr>
          <p:spPr>
            <a:xfrm rot="14676600">
              <a:off x="8437680" y="13932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89" name="Google Shape;296;p2"/>
            <p:cNvSpPr/>
            <p:nvPr/>
          </p:nvSpPr>
          <p:spPr>
            <a:xfrm rot="14676600">
              <a:off x="8434080" y="298800"/>
              <a:ext cx="84600" cy="421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14" h="808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0" name="Google Shape;297;p2"/>
            <p:cNvSpPr/>
            <p:nvPr/>
          </p:nvSpPr>
          <p:spPr>
            <a:xfrm rot="14676600">
              <a:off x="8392680" y="395640"/>
              <a:ext cx="94320" cy="2412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00" h="466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1" name="Google Shape;298;p2"/>
            <p:cNvSpPr/>
            <p:nvPr/>
          </p:nvSpPr>
          <p:spPr>
            <a:xfrm rot="14676600">
              <a:off x="8175960" y="40824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6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2" name="Google Shape;299;p2"/>
            <p:cNvSpPr/>
            <p:nvPr/>
          </p:nvSpPr>
          <p:spPr>
            <a:xfrm rot="14676600">
              <a:off x="8272080" y="314640"/>
              <a:ext cx="104040" cy="291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86" h="559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3" name="Google Shape;300;p2"/>
            <p:cNvSpPr/>
            <p:nvPr/>
          </p:nvSpPr>
          <p:spPr>
            <a:xfrm rot="14676600">
              <a:off x="8251920" y="16560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3" h="684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4" name="Google Shape;301;p2"/>
            <p:cNvSpPr/>
            <p:nvPr/>
          </p:nvSpPr>
          <p:spPr>
            <a:xfrm rot="14676600">
              <a:off x="8112960" y="13680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4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5" name="Google Shape;302;p2"/>
            <p:cNvSpPr/>
            <p:nvPr/>
          </p:nvSpPr>
          <p:spPr>
            <a:xfrm rot="14676600">
              <a:off x="8139600" y="28800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6" name="Google Shape;303;p2"/>
            <p:cNvSpPr/>
            <p:nvPr/>
          </p:nvSpPr>
          <p:spPr>
            <a:xfrm rot="14676600">
              <a:off x="8032680" y="27144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1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7" name="Google Shape;304;p2"/>
            <p:cNvSpPr/>
            <p:nvPr/>
          </p:nvSpPr>
          <p:spPr>
            <a:xfrm rot="14676600">
              <a:off x="9176040" y="69084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5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8" name="Google Shape;305;p2"/>
            <p:cNvSpPr/>
            <p:nvPr/>
          </p:nvSpPr>
          <p:spPr>
            <a:xfrm rot="14676600">
              <a:off x="9107280" y="79380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5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299" name="Google Shape;306;p2"/>
            <p:cNvSpPr/>
            <p:nvPr/>
          </p:nvSpPr>
          <p:spPr>
            <a:xfrm rot="14676600">
              <a:off x="9014040" y="785880"/>
              <a:ext cx="104040" cy="291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87" h="56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0" name="Google Shape;307;p2"/>
            <p:cNvSpPr/>
            <p:nvPr/>
          </p:nvSpPr>
          <p:spPr>
            <a:xfrm rot="14676600">
              <a:off x="8947440" y="646560"/>
              <a:ext cx="102600" cy="259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56" h="498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1" name="Google Shape;308;p2"/>
            <p:cNvSpPr/>
            <p:nvPr/>
          </p:nvSpPr>
          <p:spPr>
            <a:xfrm rot="14676600">
              <a:off x="9060120" y="58284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6" h="621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2" name="Google Shape;309;p2"/>
            <p:cNvSpPr/>
            <p:nvPr/>
          </p:nvSpPr>
          <p:spPr>
            <a:xfrm rot="14676600">
              <a:off x="9246600" y="43200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3" name="Google Shape;310;p2"/>
            <p:cNvSpPr/>
            <p:nvPr/>
          </p:nvSpPr>
          <p:spPr>
            <a:xfrm rot="14676600">
              <a:off x="9384480" y="635760"/>
              <a:ext cx="100800" cy="4032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924" h="776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4" name="Google Shape;311;p2"/>
            <p:cNvSpPr/>
            <p:nvPr/>
          </p:nvSpPr>
          <p:spPr>
            <a:xfrm rot="14676600">
              <a:off x="9326520" y="730080"/>
              <a:ext cx="100800" cy="338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25" h="652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5" name="Google Shape;312;p2"/>
            <p:cNvSpPr/>
            <p:nvPr/>
          </p:nvSpPr>
          <p:spPr>
            <a:xfrm rot="14676600">
              <a:off x="9258840" y="57600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6" h="59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6" name="Google Shape;313;p2"/>
            <p:cNvSpPr/>
            <p:nvPr/>
          </p:nvSpPr>
          <p:spPr>
            <a:xfrm rot="14676600">
              <a:off x="9571680" y="831240"/>
              <a:ext cx="100800" cy="3888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8880"/>
                <a:gd name="textAreaBottom" fmla="*/ 39240 h 38880"/>
              </a:gdLst>
              <a:ahLst/>
              <a:cxnLst/>
              <a:rect l="textAreaLeft" t="textAreaTop" r="textAreaRight" b="textAreaBottom"/>
              <a:pathLst>
                <a:path w="1924" h="745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9440" bIns="19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7" name="Google Shape;314;p2"/>
            <p:cNvSpPr/>
            <p:nvPr/>
          </p:nvSpPr>
          <p:spPr>
            <a:xfrm rot="14676600">
              <a:off x="9483480" y="96156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2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8" name="Google Shape;315;p2"/>
            <p:cNvSpPr/>
            <p:nvPr/>
          </p:nvSpPr>
          <p:spPr>
            <a:xfrm rot="14676600">
              <a:off x="9661320" y="111996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5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09" name="Google Shape;316;p2"/>
            <p:cNvSpPr/>
            <p:nvPr/>
          </p:nvSpPr>
          <p:spPr>
            <a:xfrm rot="14676600">
              <a:off x="9716040" y="979200"/>
              <a:ext cx="104040" cy="273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86" h="528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0" name="Google Shape;317;p2"/>
            <p:cNvSpPr/>
            <p:nvPr/>
          </p:nvSpPr>
          <p:spPr>
            <a:xfrm rot="14676600">
              <a:off x="9828720" y="1206360"/>
              <a:ext cx="86040" cy="403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645" h="776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1" name="Google Shape;318;p2"/>
            <p:cNvSpPr/>
            <p:nvPr/>
          </p:nvSpPr>
          <p:spPr>
            <a:xfrm rot="14676600">
              <a:off x="9972360" y="139464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6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2" name="Google Shape;319;p2"/>
            <p:cNvSpPr/>
            <p:nvPr/>
          </p:nvSpPr>
          <p:spPr>
            <a:xfrm rot="14676600">
              <a:off x="10003680" y="154440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1" h="435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3" name="Google Shape;320;p2"/>
            <p:cNvSpPr/>
            <p:nvPr/>
          </p:nvSpPr>
          <p:spPr>
            <a:xfrm rot="14676600">
              <a:off x="9915480" y="162792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4" name="Google Shape;321;p2"/>
            <p:cNvSpPr/>
            <p:nvPr/>
          </p:nvSpPr>
          <p:spPr>
            <a:xfrm rot="14676600">
              <a:off x="9917640" y="1459800"/>
              <a:ext cx="86040" cy="439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45" h="839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5" name="Google Shape;322;p2"/>
            <p:cNvSpPr/>
            <p:nvPr/>
          </p:nvSpPr>
          <p:spPr>
            <a:xfrm rot="14676600">
              <a:off x="9805320" y="1356120"/>
              <a:ext cx="94320" cy="2412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01" h="466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6" name="Google Shape;323;p2"/>
            <p:cNvSpPr/>
            <p:nvPr/>
          </p:nvSpPr>
          <p:spPr>
            <a:xfrm rot="14676600">
              <a:off x="9829800" y="150120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7" name="Google Shape;324;p2"/>
            <p:cNvSpPr/>
            <p:nvPr/>
          </p:nvSpPr>
          <p:spPr>
            <a:xfrm rot="14676600">
              <a:off x="9735840" y="1564920"/>
              <a:ext cx="104040" cy="29160"/>
            </a:xfrm>
            <a:custGeom>
              <a:avLst/>
              <a:gdLst>
                <a:gd name="textAreaLeft" fmla="*/ 0 w 104040"/>
                <a:gd name="textAreaRight" fmla="*/ 104400 w 10404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87" h="559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8" name="Google Shape;325;p2"/>
            <p:cNvSpPr/>
            <p:nvPr/>
          </p:nvSpPr>
          <p:spPr>
            <a:xfrm rot="14676600">
              <a:off x="9639720" y="135540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1" h="466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19" name="Google Shape;326;p2"/>
            <p:cNvSpPr/>
            <p:nvPr/>
          </p:nvSpPr>
          <p:spPr>
            <a:xfrm rot="14676600">
              <a:off x="9582120" y="117180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6" h="684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0" name="Google Shape;327;p2"/>
            <p:cNvSpPr/>
            <p:nvPr/>
          </p:nvSpPr>
          <p:spPr>
            <a:xfrm rot="14676600">
              <a:off x="9708120" y="124056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1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1" name="Google Shape;328;p2"/>
            <p:cNvSpPr/>
            <p:nvPr/>
          </p:nvSpPr>
          <p:spPr>
            <a:xfrm rot="14676600">
              <a:off x="9878760" y="957600"/>
              <a:ext cx="102600" cy="259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55" h="497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2" name="Google Shape;329;p2"/>
            <p:cNvSpPr/>
            <p:nvPr/>
          </p:nvSpPr>
          <p:spPr>
            <a:xfrm rot="14676600">
              <a:off x="9990720" y="119736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3" name="Google Shape;330;p2"/>
            <p:cNvSpPr/>
            <p:nvPr/>
          </p:nvSpPr>
          <p:spPr>
            <a:xfrm rot="14676600">
              <a:off x="9913680" y="109440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4" name="Google Shape;331;p2"/>
            <p:cNvSpPr/>
            <p:nvPr/>
          </p:nvSpPr>
          <p:spPr>
            <a:xfrm rot="14676600">
              <a:off x="9718920" y="714600"/>
              <a:ext cx="102600" cy="356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55" h="684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5" name="Google Shape;332;p2"/>
            <p:cNvSpPr/>
            <p:nvPr/>
          </p:nvSpPr>
          <p:spPr>
            <a:xfrm rot="14676600">
              <a:off x="9838080" y="86292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4" h="683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6" name="Google Shape;333;p2"/>
            <p:cNvSpPr/>
            <p:nvPr/>
          </p:nvSpPr>
          <p:spPr>
            <a:xfrm rot="14676600">
              <a:off x="9591480" y="599400"/>
              <a:ext cx="102600" cy="259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5920"/>
                <a:gd name="textAreaBottom" fmla="*/ 26280 h 25920"/>
              </a:gdLst>
              <a:ahLst/>
              <a:cxnLst/>
              <a:rect l="textAreaLeft" t="textAreaTop" r="textAreaRight" b="textAreaBottom"/>
              <a:pathLst>
                <a:path w="1955" h="498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960" bIns="12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7" name="Google Shape;334;p2"/>
            <p:cNvSpPr/>
            <p:nvPr/>
          </p:nvSpPr>
          <p:spPr>
            <a:xfrm rot="14676600">
              <a:off x="9765360" y="577080"/>
              <a:ext cx="86040" cy="4068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680"/>
                <a:gd name="textAreaBottom" fmla="*/ 41040 h 40680"/>
              </a:gdLst>
              <a:ahLst/>
              <a:cxnLst/>
              <a:rect l="textAreaLeft" t="textAreaTop" r="textAreaRight" b="textAreaBottom"/>
              <a:pathLst>
                <a:path w="1645" h="777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520" bIns="20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8" name="Google Shape;335;p2"/>
            <p:cNvSpPr/>
            <p:nvPr/>
          </p:nvSpPr>
          <p:spPr>
            <a:xfrm rot="14676600">
              <a:off x="9717840" y="43740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8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29" name="Google Shape;336;p2"/>
            <p:cNvSpPr/>
            <p:nvPr/>
          </p:nvSpPr>
          <p:spPr>
            <a:xfrm rot="14676600">
              <a:off x="9893160" y="577080"/>
              <a:ext cx="84600" cy="439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14" h="839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0" name="Google Shape;337;p2"/>
            <p:cNvSpPr/>
            <p:nvPr/>
          </p:nvSpPr>
          <p:spPr>
            <a:xfrm rot="14676600">
              <a:off x="9931680" y="482760"/>
              <a:ext cx="100800" cy="338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24" h="652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1" name="Google Shape;338;p2"/>
            <p:cNvSpPr/>
            <p:nvPr/>
          </p:nvSpPr>
          <p:spPr>
            <a:xfrm rot="14676600">
              <a:off x="9923040" y="280080"/>
              <a:ext cx="86040" cy="439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3920"/>
                <a:gd name="textAreaBottom" fmla="*/ 44280 h 43920"/>
              </a:gdLst>
              <a:ahLst/>
              <a:cxnLst/>
              <a:rect l="textAreaLeft" t="textAreaTop" r="textAreaRight" b="textAreaBottom"/>
              <a:pathLst>
                <a:path w="1645" h="839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960" bIns="21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2" name="Google Shape;339;p2"/>
            <p:cNvSpPr/>
            <p:nvPr/>
          </p:nvSpPr>
          <p:spPr>
            <a:xfrm rot="14676600">
              <a:off x="10034640" y="371160"/>
              <a:ext cx="100800" cy="3240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24" h="622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3" name="Google Shape;340;p2"/>
            <p:cNvSpPr/>
            <p:nvPr/>
          </p:nvSpPr>
          <p:spPr>
            <a:xfrm rot="14676600">
              <a:off x="9838080" y="35460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2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4" name="Google Shape;341;p2"/>
            <p:cNvSpPr/>
            <p:nvPr/>
          </p:nvSpPr>
          <p:spPr>
            <a:xfrm rot="14676600">
              <a:off x="9625320" y="443520"/>
              <a:ext cx="84600" cy="4536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45360"/>
                <a:gd name="textAreaBottom" fmla="*/ 45720 h 45360"/>
              </a:gdLst>
              <a:ahLst/>
              <a:cxnLst/>
              <a:rect l="textAreaLeft" t="textAreaTop" r="textAreaRight" b="textAreaBottom"/>
              <a:pathLst>
                <a:path w="1614" h="87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2680" bIns="22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5" name="Google Shape;342;p2"/>
            <p:cNvSpPr/>
            <p:nvPr/>
          </p:nvSpPr>
          <p:spPr>
            <a:xfrm rot="14676600">
              <a:off x="9410040" y="46620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8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6" name="Google Shape;343;p2"/>
            <p:cNvSpPr/>
            <p:nvPr/>
          </p:nvSpPr>
          <p:spPr>
            <a:xfrm rot="14676600">
              <a:off x="9425160" y="19836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59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7" name="Google Shape;344;p2"/>
            <p:cNvSpPr/>
            <p:nvPr/>
          </p:nvSpPr>
          <p:spPr>
            <a:xfrm rot="14676600">
              <a:off x="9541800" y="289440"/>
              <a:ext cx="99360" cy="3708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7080"/>
                <a:gd name="textAreaBottom" fmla="*/ 37440 h 37080"/>
              </a:gdLst>
              <a:ahLst/>
              <a:cxnLst/>
              <a:rect l="textAreaLeft" t="textAreaTop" r="textAreaRight" b="textAreaBottom"/>
              <a:pathLst>
                <a:path w="1893" h="715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720" bIns="18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8" name="Google Shape;345;p2"/>
            <p:cNvSpPr/>
            <p:nvPr/>
          </p:nvSpPr>
          <p:spPr>
            <a:xfrm rot="14676600">
              <a:off x="9474120" y="362880"/>
              <a:ext cx="94320" cy="208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0880"/>
                <a:gd name="textAreaBottom" fmla="*/ 21240 h 20880"/>
              </a:gdLst>
              <a:ahLst/>
              <a:cxnLst/>
              <a:rect l="textAreaLeft" t="textAreaTop" r="textAreaRight" b="textAreaBottom"/>
              <a:pathLst>
                <a:path w="1800" h="405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440" bIns="10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39" name="Google Shape;346;p2"/>
            <p:cNvSpPr/>
            <p:nvPr/>
          </p:nvSpPr>
          <p:spPr>
            <a:xfrm rot="14676600">
              <a:off x="9294480" y="25128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1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0" name="Google Shape;347;p2"/>
            <p:cNvSpPr/>
            <p:nvPr/>
          </p:nvSpPr>
          <p:spPr>
            <a:xfrm rot="14676600">
              <a:off x="9286200" y="5112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1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1" name="Google Shape;348;p2"/>
            <p:cNvSpPr/>
            <p:nvPr/>
          </p:nvSpPr>
          <p:spPr>
            <a:xfrm rot="14676600">
              <a:off x="9468720" y="59400"/>
              <a:ext cx="102600" cy="306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0600"/>
                <a:gd name="textAreaBottom" fmla="*/ 30960 h 30600"/>
              </a:gdLst>
              <a:ahLst/>
              <a:cxnLst/>
              <a:rect l="textAreaLeft" t="textAreaTop" r="textAreaRight" b="textAreaBottom"/>
              <a:pathLst>
                <a:path w="1955" h="59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5480" bIns="15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2" name="Google Shape;349;p2"/>
            <p:cNvSpPr/>
            <p:nvPr/>
          </p:nvSpPr>
          <p:spPr>
            <a:xfrm rot="14676600">
              <a:off x="9419040" y="-8028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59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3" name="Google Shape;350;p2"/>
            <p:cNvSpPr/>
            <p:nvPr/>
          </p:nvSpPr>
          <p:spPr>
            <a:xfrm rot="14676600">
              <a:off x="9303120" y="-231480"/>
              <a:ext cx="86040" cy="421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2120"/>
                <a:gd name="textAreaBottom" fmla="*/ 42480 h 42120"/>
              </a:gdLst>
              <a:ahLst/>
              <a:cxnLst/>
              <a:rect l="textAreaLeft" t="textAreaTop" r="textAreaRight" b="textAreaBottom"/>
              <a:pathLst>
                <a:path w="1645" h="808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1240" bIns="21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4" name="Google Shape;351;p2"/>
            <p:cNvSpPr/>
            <p:nvPr/>
          </p:nvSpPr>
          <p:spPr>
            <a:xfrm rot="14676600">
              <a:off x="9279720" y="-79200"/>
              <a:ext cx="100800" cy="3564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925" h="684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5" name="Google Shape;352;p2"/>
            <p:cNvSpPr/>
            <p:nvPr/>
          </p:nvSpPr>
          <p:spPr>
            <a:xfrm rot="14676600">
              <a:off x="9130320" y="-126000"/>
              <a:ext cx="102600" cy="3384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3840"/>
                <a:gd name="textAreaBottom" fmla="*/ 34200 h 33840"/>
              </a:gdLst>
              <a:ahLst/>
              <a:cxnLst/>
              <a:rect l="textAreaLeft" t="textAreaTop" r="textAreaRight" b="textAreaBottom"/>
              <a:pathLst>
                <a:path w="1955" h="653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920" bIns="16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6" name="Google Shape;353;p2"/>
            <p:cNvSpPr/>
            <p:nvPr/>
          </p:nvSpPr>
          <p:spPr>
            <a:xfrm rot="14676600">
              <a:off x="9006840" y="-225360"/>
              <a:ext cx="96120" cy="241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0 h 24120"/>
                <a:gd name="textAreaBottom" fmla="*/ 24480 h 24120"/>
              </a:gdLst>
              <a:ahLst/>
              <a:cxnLst/>
              <a:rect l="textAreaLeft" t="textAreaTop" r="textAreaRight" b="textAreaBottom"/>
              <a:pathLst>
                <a:path w="1832" h="467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2240" bIns="12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7" name="Google Shape;354;p2"/>
            <p:cNvSpPr/>
            <p:nvPr/>
          </p:nvSpPr>
          <p:spPr>
            <a:xfrm rot="14676600">
              <a:off x="8893800" y="-293400"/>
              <a:ext cx="102600" cy="29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9160"/>
                <a:gd name="textAreaBottom" fmla="*/ 29520 h 29160"/>
              </a:gdLst>
              <a:ahLst/>
              <a:cxnLst/>
              <a:rect l="textAreaLeft" t="textAreaTop" r="textAreaRight" b="textAreaBottom"/>
              <a:pathLst>
                <a:path w="1955" h="56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4760" bIns="14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8" name="Google Shape;355;p2"/>
            <p:cNvSpPr/>
            <p:nvPr/>
          </p:nvSpPr>
          <p:spPr>
            <a:xfrm rot="14676600">
              <a:off x="8859600" y="-420840"/>
              <a:ext cx="94320" cy="2268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22680"/>
                <a:gd name="textAreaBottom" fmla="*/ 23040 h 22680"/>
              </a:gdLst>
              <a:ahLst/>
              <a:cxnLst/>
              <a:rect l="textAreaLeft" t="textAreaTop" r="textAreaRight" b="textAreaBottom"/>
              <a:pathLst>
                <a:path w="1800" h="435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1520" bIns="11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49" name="Google Shape;356;p2"/>
            <p:cNvSpPr/>
            <p:nvPr/>
          </p:nvSpPr>
          <p:spPr>
            <a:xfrm rot="14676600">
              <a:off x="8894160" y="-546840"/>
              <a:ext cx="99360" cy="35640"/>
            </a:xfrm>
            <a:custGeom>
              <a:avLst/>
              <a:gdLst>
                <a:gd name="textAreaLeft" fmla="*/ 0 w 99360"/>
                <a:gd name="textAreaRight" fmla="*/ 99720 w 99360"/>
                <a:gd name="textAreaTop" fmla="*/ 0 h 35640"/>
                <a:gd name="textAreaBottom" fmla="*/ 36000 h 35640"/>
              </a:gdLst>
              <a:ahLst/>
              <a:cxnLst/>
              <a:rect l="textAreaLeft" t="textAreaTop" r="textAreaRight" b="textAreaBottom"/>
              <a:pathLst>
                <a:path w="1893" h="683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8000" bIns="18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0" name="Google Shape;357;p2"/>
            <p:cNvSpPr/>
            <p:nvPr/>
          </p:nvSpPr>
          <p:spPr>
            <a:xfrm rot="14676600">
              <a:off x="9065520" y="-46296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2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1" name="Google Shape;358;p2"/>
            <p:cNvSpPr/>
            <p:nvPr/>
          </p:nvSpPr>
          <p:spPr>
            <a:xfrm rot="14676600">
              <a:off x="9252720" y="-387360"/>
              <a:ext cx="86040" cy="4032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40320"/>
                <a:gd name="textAreaBottom" fmla="*/ 40680 h 40320"/>
              </a:gdLst>
              <a:ahLst/>
              <a:cxnLst/>
              <a:rect l="textAreaLeft" t="textAreaTop" r="textAreaRight" b="textAreaBottom"/>
              <a:pathLst>
                <a:path w="1645" h="776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0160" bIns="20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2" name="Google Shape;359;p2"/>
            <p:cNvSpPr/>
            <p:nvPr/>
          </p:nvSpPr>
          <p:spPr>
            <a:xfrm rot="14676600">
              <a:off x="9149760" y="-235800"/>
              <a:ext cx="102600" cy="3240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32400"/>
                <a:gd name="textAreaBottom" fmla="*/ 32760 h 32400"/>
              </a:gdLst>
              <a:ahLst/>
              <a:cxnLst/>
              <a:rect l="textAreaLeft" t="textAreaTop" r="textAreaRight" b="textAreaBottom"/>
              <a:pathLst>
                <a:path w="1955" h="621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6200" bIns="16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3" name="Google Shape;360;p2"/>
            <p:cNvSpPr/>
            <p:nvPr/>
          </p:nvSpPr>
          <p:spPr>
            <a:xfrm rot="14676600">
              <a:off x="8986680" y="-376200"/>
              <a:ext cx="102600" cy="273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27360"/>
                <a:gd name="textAreaBottom" fmla="*/ 27720 h 27360"/>
              </a:gdLst>
              <a:ahLst/>
              <a:cxnLst/>
              <a:rect l="textAreaLeft" t="textAreaTop" r="textAreaRight" b="textAreaBottom"/>
              <a:pathLst>
                <a:path w="1955" h="528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3680" bIns="13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354" name="Google Shape;361;p2"/>
          <p:cNvGrpSpPr/>
          <p:nvPr/>
        </p:nvGrpSpPr>
        <p:grpSpPr>
          <a:xfrm>
            <a:off x="-584640" y="-859680"/>
            <a:ext cx="1360440" cy="1575000"/>
            <a:chOff x="-584640" y="-859680"/>
            <a:chExt cx="1360440" cy="1575000"/>
          </a:xfrm>
        </p:grpSpPr>
        <p:sp>
          <p:nvSpPr>
            <p:cNvPr id="355" name="Google Shape;362;p2"/>
            <p:cNvSpPr/>
            <p:nvPr/>
          </p:nvSpPr>
          <p:spPr>
            <a:xfrm rot="8977200">
              <a:off x="-290520" y="-758520"/>
              <a:ext cx="772200" cy="1373040"/>
            </a:xfrm>
            <a:custGeom>
              <a:avLst/>
              <a:gdLst>
                <a:gd name="textAreaLeft" fmla="*/ 0 w 772200"/>
                <a:gd name="textAreaRight" fmla="*/ 772560 w 772200"/>
                <a:gd name="textAreaTop" fmla="*/ 0 h 1373040"/>
                <a:gd name="textAreaBottom" fmla="*/ 1373400 h 137304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6" name="Google Shape;363;p2"/>
            <p:cNvSpPr/>
            <p:nvPr/>
          </p:nvSpPr>
          <p:spPr>
            <a:xfrm rot="8977200">
              <a:off x="-27360" y="-778680"/>
              <a:ext cx="200520" cy="1420560"/>
            </a:xfrm>
            <a:custGeom>
              <a:avLst/>
              <a:gdLst>
                <a:gd name="textAreaLeft" fmla="*/ 0 w 200520"/>
                <a:gd name="textAreaRight" fmla="*/ 200880 w 200520"/>
                <a:gd name="textAreaTop" fmla="*/ 0 h 1420560"/>
                <a:gd name="textAreaBottom" fmla="*/ 1420920 h 142056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7" name="Google Shape;364;p2"/>
            <p:cNvSpPr/>
            <p:nvPr/>
          </p:nvSpPr>
          <p:spPr>
            <a:xfrm rot="8977200">
              <a:off x="282960" y="301320"/>
              <a:ext cx="131400" cy="102600"/>
            </a:xfrm>
            <a:custGeom>
              <a:avLst/>
              <a:gdLst>
                <a:gd name="textAreaLeft" fmla="*/ 0 w 131400"/>
                <a:gd name="textAreaRight" fmla="*/ 131760 w 131400"/>
                <a:gd name="textAreaTop" fmla="*/ 0 h 102600"/>
                <a:gd name="textAreaBottom" fmla="*/ 102960 h 10260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1480" bIns="51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8" name="Google Shape;365;p2"/>
            <p:cNvSpPr/>
            <p:nvPr/>
          </p:nvSpPr>
          <p:spPr>
            <a:xfrm rot="8977200">
              <a:off x="97920" y="138600"/>
              <a:ext cx="231120" cy="185400"/>
            </a:xfrm>
            <a:custGeom>
              <a:avLst/>
              <a:gdLst>
                <a:gd name="textAreaLeft" fmla="*/ 0 w 231120"/>
                <a:gd name="textAreaRight" fmla="*/ 231480 w 231120"/>
                <a:gd name="textAreaTop" fmla="*/ 0 h 185400"/>
                <a:gd name="textAreaBottom" fmla="*/ 185760 h 18540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59" name="Google Shape;366;p2"/>
            <p:cNvSpPr/>
            <p:nvPr/>
          </p:nvSpPr>
          <p:spPr>
            <a:xfrm rot="8977200">
              <a:off x="-64800" y="-39960"/>
              <a:ext cx="313560" cy="290520"/>
            </a:xfrm>
            <a:custGeom>
              <a:avLst/>
              <a:gdLst>
                <a:gd name="textAreaLeft" fmla="*/ 0 w 313560"/>
                <a:gd name="textAreaRight" fmla="*/ 313920 w 313560"/>
                <a:gd name="textAreaTop" fmla="*/ 0 h 290520"/>
                <a:gd name="textAreaBottom" fmla="*/ 290880 h 29052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0" name="Google Shape;367;p2"/>
            <p:cNvSpPr/>
            <p:nvPr/>
          </p:nvSpPr>
          <p:spPr>
            <a:xfrm rot="8977200">
              <a:off x="-258840" y="-262080"/>
              <a:ext cx="391320" cy="406800"/>
            </a:xfrm>
            <a:custGeom>
              <a:avLst/>
              <a:gdLst>
                <a:gd name="textAreaLeft" fmla="*/ 0 w 391320"/>
                <a:gd name="textAreaRight" fmla="*/ 391680 w 391320"/>
                <a:gd name="textAreaTop" fmla="*/ 0 h 406800"/>
                <a:gd name="textAreaBottom" fmla="*/ 407160 h 40680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1" name="Google Shape;368;p2"/>
            <p:cNvSpPr/>
            <p:nvPr/>
          </p:nvSpPr>
          <p:spPr>
            <a:xfrm rot="8977200">
              <a:off x="-439560" y="-444240"/>
              <a:ext cx="448920" cy="481320"/>
            </a:xfrm>
            <a:custGeom>
              <a:avLst/>
              <a:gdLst>
                <a:gd name="textAreaLeft" fmla="*/ 0 w 448920"/>
                <a:gd name="textAreaRight" fmla="*/ 449280 w 448920"/>
                <a:gd name="textAreaTop" fmla="*/ 0 h 481320"/>
                <a:gd name="textAreaBottom" fmla="*/ 481680 h 48132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2" name="Google Shape;369;p2"/>
            <p:cNvSpPr/>
            <p:nvPr/>
          </p:nvSpPr>
          <p:spPr>
            <a:xfrm rot="8977200">
              <a:off x="416160" y="288720"/>
              <a:ext cx="142200" cy="102240"/>
            </a:xfrm>
            <a:custGeom>
              <a:avLst/>
              <a:gdLst>
                <a:gd name="textAreaLeft" fmla="*/ 0 w 142200"/>
                <a:gd name="textAreaRight" fmla="*/ 142560 w 142200"/>
                <a:gd name="textAreaTop" fmla="*/ 0 h 102240"/>
                <a:gd name="textAreaBottom" fmla="*/ 102600 h 10224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1120" bIns="511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3" name="Google Shape;370;p2"/>
            <p:cNvSpPr/>
            <p:nvPr/>
          </p:nvSpPr>
          <p:spPr>
            <a:xfrm rot="8977200">
              <a:off x="298800" y="75960"/>
              <a:ext cx="291600" cy="174600"/>
            </a:xfrm>
            <a:custGeom>
              <a:avLst/>
              <a:gdLst>
                <a:gd name="textAreaLeft" fmla="*/ 0 w 291600"/>
                <a:gd name="textAreaRight" fmla="*/ 291960 w 291600"/>
                <a:gd name="textAreaTop" fmla="*/ 0 h 174600"/>
                <a:gd name="textAreaBottom" fmla="*/ 174960 h 17460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7480" bIns="874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4" name="Google Shape;371;p2"/>
            <p:cNvSpPr/>
            <p:nvPr/>
          </p:nvSpPr>
          <p:spPr>
            <a:xfrm rot="8977200">
              <a:off x="208080" y="-106200"/>
              <a:ext cx="329040" cy="193680"/>
            </a:xfrm>
            <a:custGeom>
              <a:avLst/>
              <a:gdLst>
                <a:gd name="textAreaLeft" fmla="*/ 0 w 329040"/>
                <a:gd name="textAreaRight" fmla="*/ 329400 w 329040"/>
                <a:gd name="textAreaTop" fmla="*/ 0 h 193680"/>
                <a:gd name="textAreaBottom" fmla="*/ 194040 h 19368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5" name="Google Shape;372;p2"/>
            <p:cNvSpPr/>
            <p:nvPr/>
          </p:nvSpPr>
          <p:spPr>
            <a:xfrm rot="8977200">
              <a:off x="68400" y="-356760"/>
              <a:ext cx="419400" cy="219600"/>
            </a:xfrm>
            <a:custGeom>
              <a:avLst/>
              <a:gdLst>
                <a:gd name="textAreaLeft" fmla="*/ 0 w 419400"/>
                <a:gd name="textAreaRight" fmla="*/ 419760 w 419400"/>
                <a:gd name="textAreaTop" fmla="*/ 0 h 219600"/>
                <a:gd name="textAreaBottom" fmla="*/ 219960 h 21960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6" name="Google Shape;373;p2"/>
            <p:cNvSpPr/>
            <p:nvPr/>
          </p:nvSpPr>
          <p:spPr>
            <a:xfrm rot="8977200">
              <a:off x="-75960" y="-577440"/>
              <a:ext cx="443160" cy="240480"/>
            </a:xfrm>
            <a:custGeom>
              <a:avLst/>
              <a:gdLst>
                <a:gd name="textAreaLeft" fmla="*/ 0 w 443160"/>
                <a:gd name="textAreaRight" fmla="*/ 443520 w 443160"/>
                <a:gd name="textAreaTop" fmla="*/ 0 h 240480"/>
                <a:gd name="textAreaBottom" fmla="*/ 240840 h 24048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67" name="Google Shape;374;p2"/>
            <p:cNvSpPr/>
            <p:nvPr/>
          </p:nvSpPr>
          <p:spPr>
            <a:xfrm rot="8977200">
              <a:off x="-231120" y="-665280"/>
              <a:ext cx="324000" cy="149400"/>
            </a:xfrm>
            <a:custGeom>
              <a:avLst/>
              <a:gdLst>
                <a:gd name="textAreaLeft" fmla="*/ 0 w 324000"/>
                <a:gd name="textAreaRight" fmla="*/ 324360 w 324000"/>
                <a:gd name="textAreaTop" fmla="*/ 0 h 149400"/>
                <a:gd name="textAreaBottom" fmla="*/ 149760 h 14940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880" bIns="74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368" name="Google Shape;375;p2"/>
          <p:cNvGrpSpPr/>
          <p:nvPr/>
        </p:nvGrpSpPr>
        <p:grpSpPr>
          <a:xfrm>
            <a:off x="-673200" y="-68040"/>
            <a:ext cx="1393560" cy="1744560"/>
            <a:chOff x="-673200" y="-68040"/>
            <a:chExt cx="1393560" cy="1744560"/>
          </a:xfrm>
        </p:grpSpPr>
        <p:sp>
          <p:nvSpPr>
            <p:cNvPr id="369" name="Google Shape;376;p2"/>
            <p:cNvSpPr/>
            <p:nvPr/>
          </p:nvSpPr>
          <p:spPr>
            <a:xfrm rot="8607000">
              <a:off x="441360" y="1015200"/>
              <a:ext cx="202680" cy="279000"/>
            </a:xfrm>
            <a:custGeom>
              <a:avLst/>
              <a:gdLst>
                <a:gd name="textAreaLeft" fmla="*/ 0 w 202680"/>
                <a:gd name="textAreaRight" fmla="*/ 203040 w 202680"/>
                <a:gd name="textAreaTop" fmla="*/ 0 h 279000"/>
                <a:gd name="textAreaBottom" fmla="*/ 279360 h 279000"/>
              </a:gdLst>
              <a:ahLst/>
              <a:cxnLst/>
              <a:rect l="textAreaLeft" t="textAreaTop" r="textAreaRight" b="textAreaBottom"/>
              <a:pathLst>
                <a:path w="3816" h="5247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0" name="Google Shape;377;p2"/>
            <p:cNvSpPr/>
            <p:nvPr/>
          </p:nvSpPr>
          <p:spPr>
            <a:xfrm rot="8607000">
              <a:off x="231840" y="1122840"/>
              <a:ext cx="329760" cy="504720"/>
            </a:xfrm>
            <a:custGeom>
              <a:avLst/>
              <a:gdLst>
                <a:gd name="textAreaLeft" fmla="*/ 0 w 329760"/>
                <a:gd name="textAreaRight" fmla="*/ 330120 w 329760"/>
                <a:gd name="textAreaTop" fmla="*/ 0 h 504720"/>
                <a:gd name="textAreaBottom" fmla="*/ 505080 h 504720"/>
              </a:gdLst>
              <a:ahLst/>
              <a:cxnLst/>
              <a:rect l="textAreaLeft" t="textAreaTop" r="textAreaRight" b="textAreaBottom"/>
              <a:pathLst>
                <a:path w="6205" h="9493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1" name="Google Shape;378;p2"/>
            <p:cNvSpPr/>
            <p:nvPr/>
          </p:nvSpPr>
          <p:spPr>
            <a:xfrm rot="8607000">
              <a:off x="-160560" y="960480"/>
              <a:ext cx="503280" cy="567720"/>
            </a:xfrm>
            <a:custGeom>
              <a:avLst/>
              <a:gdLst>
                <a:gd name="textAreaLeft" fmla="*/ 0 w 503280"/>
                <a:gd name="textAreaRight" fmla="*/ 503640 w 503280"/>
                <a:gd name="textAreaTop" fmla="*/ 0 h 567720"/>
                <a:gd name="textAreaBottom" fmla="*/ 568080 h 567720"/>
              </a:gdLst>
              <a:ahLst/>
              <a:cxnLst/>
              <a:rect l="textAreaLeft" t="textAreaTop" r="textAreaRight" b="textAreaBottom"/>
              <a:pathLst>
                <a:path w="9462" h="10676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2" name="Google Shape;379;p2"/>
            <p:cNvSpPr/>
            <p:nvPr/>
          </p:nvSpPr>
          <p:spPr>
            <a:xfrm rot="8607000">
              <a:off x="249840" y="818280"/>
              <a:ext cx="455400" cy="200880"/>
            </a:xfrm>
            <a:custGeom>
              <a:avLst/>
              <a:gdLst>
                <a:gd name="textAreaLeft" fmla="*/ 0 w 455400"/>
                <a:gd name="textAreaRight" fmla="*/ 455760 w 455400"/>
                <a:gd name="textAreaTop" fmla="*/ 0 h 200880"/>
                <a:gd name="textAreaBottom" fmla="*/ 201240 h 200880"/>
              </a:gdLst>
              <a:ahLst/>
              <a:cxnLst/>
              <a:rect l="textAreaLeft" t="textAreaTop" r="textAreaRight" b="textAreaBottom"/>
              <a:pathLst>
                <a:path w="8562" h="3779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3" name="Google Shape;380;p2"/>
            <p:cNvSpPr/>
            <p:nvPr/>
          </p:nvSpPr>
          <p:spPr>
            <a:xfrm rot="8607000">
              <a:off x="-170280" y="245880"/>
              <a:ext cx="458640" cy="676440"/>
            </a:xfrm>
            <a:custGeom>
              <a:avLst/>
              <a:gdLst>
                <a:gd name="textAreaLeft" fmla="*/ 0 w 458640"/>
                <a:gd name="textAreaRight" fmla="*/ 459000 w 458640"/>
                <a:gd name="textAreaTop" fmla="*/ 0 h 676440"/>
                <a:gd name="textAreaBottom" fmla="*/ 676800 h 676440"/>
              </a:gdLst>
              <a:ahLst/>
              <a:cxnLst/>
              <a:rect l="textAreaLeft" t="textAreaTop" r="textAreaRight" b="textAreaBottom"/>
              <a:pathLst>
                <a:path w="8625" h="12719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4" name="Google Shape;381;p2"/>
            <p:cNvSpPr/>
            <p:nvPr/>
          </p:nvSpPr>
          <p:spPr>
            <a:xfrm rot="8607000">
              <a:off x="-559800" y="772200"/>
              <a:ext cx="673200" cy="602280"/>
            </a:xfrm>
            <a:custGeom>
              <a:avLst/>
              <a:gdLst>
                <a:gd name="textAreaLeft" fmla="*/ 0 w 673200"/>
                <a:gd name="textAreaRight" fmla="*/ 673560 w 673200"/>
                <a:gd name="textAreaTop" fmla="*/ 0 h 602280"/>
                <a:gd name="textAreaBottom" fmla="*/ 602640 h 602280"/>
              </a:gdLst>
              <a:ahLst/>
              <a:cxnLst/>
              <a:rect l="textAreaLeft" t="textAreaTop" r="textAreaRight" b="textAreaBottom"/>
              <a:pathLst>
                <a:path w="12657" h="11323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5" name="Google Shape;382;p2"/>
            <p:cNvSpPr/>
            <p:nvPr/>
          </p:nvSpPr>
          <p:spPr>
            <a:xfrm rot="8607000">
              <a:off x="-215280" y="-150480"/>
              <a:ext cx="215280" cy="1489320"/>
            </a:xfrm>
            <a:custGeom>
              <a:avLst/>
              <a:gdLst>
                <a:gd name="textAreaLeft" fmla="*/ 0 w 215280"/>
                <a:gd name="textAreaRight" fmla="*/ 215640 w 215280"/>
                <a:gd name="textAreaTop" fmla="*/ 0 h 1489320"/>
                <a:gd name="textAreaBottom" fmla="*/ 1489680 h 1489320"/>
              </a:gdLst>
              <a:ahLst/>
              <a:cxnLst/>
              <a:rect l="textAreaLeft" t="textAreaTop" r="textAreaRight" b="textAreaBottom"/>
              <a:pathLst>
                <a:path w="4055" h="2799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376" name="Google Shape;383;p2"/>
          <p:cNvGrpSpPr/>
          <p:nvPr/>
        </p:nvGrpSpPr>
        <p:grpSpPr>
          <a:xfrm>
            <a:off x="2642400" y="3965760"/>
            <a:ext cx="700200" cy="635760"/>
            <a:chOff x="2642400" y="3965760"/>
            <a:chExt cx="700200" cy="635760"/>
          </a:xfrm>
        </p:grpSpPr>
        <p:sp>
          <p:nvSpPr>
            <p:cNvPr id="377" name="Google Shape;384;p2"/>
            <p:cNvSpPr/>
            <p:nvPr/>
          </p:nvSpPr>
          <p:spPr>
            <a:xfrm>
              <a:off x="2931120" y="4093920"/>
              <a:ext cx="64800" cy="720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2000"/>
                <a:gd name="textAreaBottom" fmla="*/ 72360 h 72000"/>
              </a:gdLst>
              <a:ahLst/>
              <a:cxnLst/>
              <a:rect l="textAreaLeft" t="textAreaTop" r="textAreaRight" b="textAreaBottom"/>
              <a:pathLst>
                <a:path w="2606" h="289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0" bIns="36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8" name="Google Shape;385;p2"/>
            <p:cNvSpPr/>
            <p:nvPr/>
          </p:nvSpPr>
          <p:spPr>
            <a:xfrm>
              <a:off x="3115800" y="4095720"/>
              <a:ext cx="58320" cy="7596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75960"/>
                <a:gd name="textAreaBottom" fmla="*/ 76320 h 75960"/>
              </a:gdLst>
              <a:ahLst/>
              <a:cxnLst/>
              <a:rect l="textAreaLeft" t="textAreaTop" r="textAreaRight" b="textAreaBottom"/>
              <a:pathLst>
                <a:path w="2349" h="3053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160" bIns="38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79" name="Google Shape;386;p2"/>
            <p:cNvSpPr/>
            <p:nvPr/>
          </p:nvSpPr>
          <p:spPr>
            <a:xfrm>
              <a:off x="2990880" y="4230360"/>
              <a:ext cx="75240" cy="74160"/>
            </a:xfrm>
            <a:custGeom>
              <a:avLst/>
              <a:gdLst>
                <a:gd name="textAreaLeft" fmla="*/ 0 w 75240"/>
                <a:gd name="textAreaRight" fmla="*/ 75600 w 75240"/>
                <a:gd name="textAreaTop" fmla="*/ 0 h 74160"/>
                <a:gd name="textAreaBottom" fmla="*/ 74520 h 74160"/>
              </a:gdLst>
              <a:ahLst/>
              <a:cxnLst/>
              <a:rect l="textAreaLeft" t="textAreaTop" r="textAreaRight" b="textAreaBottom"/>
              <a:pathLst>
                <a:path w="3023" h="2986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080" bIns="37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0" name="Google Shape;387;p2"/>
            <p:cNvSpPr/>
            <p:nvPr/>
          </p:nvSpPr>
          <p:spPr>
            <a:xfrm>
              <a:off x="2790720" y="4225680"/>
              <a:ext cx="69480" cy="77040"/>
            </a:xfrm>
            <a:custGeom>
              <a:avLst/>
              <a:gdLst>
                <a:gd name="textAreaLeft" fmla="*/ 0 w 69480"/>
                <a:gd name="textAreaRight" fmla="*/ 69840 w 69480"/>
                <a:gd name="textAreaTop" fmla="*/ 0 h 77040"/>
                <a:gd name="textAreaBottom" fmla="*/ 77400 h 77040"/>
              </a:gdLst>
              <a:ahLst/>
              <a:cxnLst/>
              <a:rect l="textAreaLeft" t="textAreaTop" r="textAreaRight" b="textAreaBottom"/>
              <a:pathLst>
                <a:path w="2793" h="3096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520" bIns="38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1" name="Google Shape;388;p2"/>
            <p:cNvSpPr/>
            <p:nvPr/>
          </p:nvSpPr>
          <p:spPr>
            <a:xfrm>
              <a:off x="2844720" y="4360680"/>
              <a:ext cx="67320" cy="9648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2703" h="3874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2" name="Google Shape;389;p2"/>
            <p:cNvSpPr/>
            <p:nvPr/>
          </p:nvSpPr>
          <p:spPr>
            <a:xfrm>
              <a:off x="3095280" y="4358160"/>
              <a:ext cx="54000" cy="88200"/>
            </a:xfrm>
            <a:custGeom>
              <a:avLst/>
              <a:gdLst>
                <a:gd name="textAreaLeft" fmla="*/ 0 w 54000"/>
                <a:gd name="textAreaRight" fmla="*/ 54360 w 54000"/>
                <a:gd name="textAreaTop" fmla="*/ 0 h 88200"/>
                <a:gd name="textAreaBottom" fmla="*/ 88560 h 88200"/>
              </a:gdLst>
              <a:ahLst/>
              <a:cxnLst/>
              <a:rect l="textAreaLeft" t="textAreaTop" r="textAreaRight" b="textAreaBottom"/>
              <a:pathLst>
                <a:path w="2172" h="3542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4280" bIns="44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3" name="Google Shape;390;p2"/>
            <p:cNvSpPr/>
            <p:nvPr/>
          </p:nvSpPr>
          <p:spPr>
            <a:xfrm>
              <a:off x="3164400" y="4231800"/>
              <a:ext cx="64080" cy="70920"/>
            </a:xfrm>
            <a:custGeom>
              <a:avLst/>
              <a:gdLst>
                <a:gd name="textAreaLeft" fmla="*/ 0 w 64080"/>
                <a:gd name="textAreaRight" fmla="*/ 64440 w 64080"/>
                <a:gd name="textAreaTop" fmla="*/ 0 h 70920"/>
                <a:gd name="textAreaBottom" fmla="*/ 71280 h 70920"/>
              </a:gdLst>
              <a:ahLst/>
              <a:cxnLst/>
              <a:rect l="textAreaLeft" t="textAreaTop" r="textAreaRight" b="textAreaBottom"/>
              <a:pathLst>
                <a:path w="2575" h="2857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640" bIns="35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4" name="Google Shape;391;p2"/>
            <p:cNvSpPr/>
            <p:nvPr/>
          </p:nvSpPr>
          <p:spPr>
            <a:xfrm>
              <a:off x="3056760" y="3965760"/>
              <a:ext cx="50040" cy="73080"/>
            </a:xfrm>
            <a:custGeom>
              <a:avLst/>
              <a:gdLst>
                <a:gd name="textAreaLeft" fmla="*/ 0 w 50040"/>
                <a:gd name="textAreaRight" fmla="*/ 50400 w 50040"/>
                <a:gd name="textAreaTop" fmla="*/ 0 h 73080"/>
                <a:gd name="textAreaBottom" fmla="*/ 73440 h 73080"/>
              </a:gdLst>
              <a:ahLst/>
              <a:cxnLst/>
              <a:rect l="textAreaLeft" t="textAreaTop" r="textAreaRight" b="textAreaBottom"/>
              <a:pathLst>
                <a:path w="2017" h="2931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720" bIns="36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5" name="Google Shape;392;p2"/>
            <p:cNvSpPr/>
            <p:nvPr/>
          </p:nvSpPr>
          <p:spPr>
            <a:xfrm>
              <a:off x="2809440" y="4025520"/>
              <a:ext cx="66240" cy="7488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4880"/>
                <a:gd name="textAreaBottom" fmla="*/ 75240 h 74880"/>
              </a:gdLst>
              <a:ahLst/>
              <a:cxnLst/>
              <a:rect l="textAreaLeft" t="textAreaTop" r="textAreaRight" b="textAreaBottom"/>
              <a:pathLst>
                <a:path w="2668" h="3014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440" bIns="37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6" name="Google Shape;393;p2"/>
            <p:cNvSpPr/>
            <p:nvPr/>
          </p:nvSpPr>
          <p:spPr>
            <a:xfrm>
              <a:off x="3268440" y="4049280"/>
              <a:ext cx="63360" cy="77400"/>
            </a:xfrm>
            <a:custGeom>
              <a:avLst/>
              <a:gdLst>
                <a:gd name="textAreaLeft" fmla="*/ 0 w 63360"/>
                <a:gd name="textAreaRight" fmla="*/ 63720 w 63360"/>
                <a:gd name="textAreaTop" fmla="*/ 0 h 77400"/>
                <a:gd name="textAreaBottom" fmla="*/ 77760 h 77400"/>
              </a:gdLst>
              <a:ahLst/>
              <a:cxnLst/>
              <a:rect l="textAreaLeft" t="textAreaTop" r="textAreaRight" b="textAreaBottom"/>
              <a:pathLst>
                <a:path w="2545" h="3111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880" bIns="38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7" name="Google Shape;394;p2"/>
            <p:cNvSpPr/>
            <p:nvPr/>
          </p:nvSpPr>
          <p:spPr>
            <a:xfrm>
              <a:off x="3277800" y="4344840"/>
              <a:ext cx="64800" cy="792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9200"/>
                <a:gd name="textAreaBottom" fmla="*/ 79560 h 79200"/>
              </a:gdLst>
              <a:ahLst/>
              <a:cxnLst/>
              <a:rect l="textAreaLeft" t="textAreaTop" r="textAreaRight" b="textAreaBottom"/>
              <a:pathLst>
                <a:path w="2607" h="3188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0" bIns="39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8" name="Google Shape;395;p2"/>
            <p:cNvSpPr/>
            <p:nvPr/>
          </p:nvSpPr>
          <p:spPr>
            <a:xfrm>
              <a:off x="2642400" y="4369320"/>
              <a:ext cx="73440" cy="83520"/>
            </a:xfrm>
            <a:custGeom>
              <a:avLst/>
              <a:gdLst>
                <a:gd name="textAreaLeft" fmla="*/ 0 w 73440"/>
                <a:gd name="textAreaRight" fmla="*/ 73800 w 73440"/>
                <a:gd name="textAreaTop" fmla="*/ 0 h 83520"/>
                <a:gd name="textAreaBottom" fmla="*/ 83880 h 83520"/>
              </a:gdLst>
              <a:ahLst/>
              <a:cxnLst/>
              <a:rect l="textAreaLeft" t="textAreaTop" r="textAreaRight" b="textAreaBottom"/>
              <a:pathLst>
                <a:path w="2954" h="3353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1760" bIns="41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89" name="Google Shape;396;p2"/>
            <p:cNvSpPr/>
            <p:nvPr/>
          </p:nvSpPr>
          <p:spPr>
            <a:xfrm>
              <a:off x="2715480" y="4514040"/>
              <a:ext cx="70920" cy="87480"/>
            </a:xfrm>
            <a:custGeom>
              <a:avLst/>
              <a:gdLst>
                <a:gd name="textAreaLeft" fmla="*/ 0 w 70920"/>
                <a:gd name="textAreaRight" fmla="*/ 71280 w 70920"/>
                <a:gd name="textAreaTop" fmla="*/ 0 h 87480"/>
                <a:gd name="textAreaBottom" fmla="*/ 87840 h 87480"/>
              </a:gdLst>
              <a:ahLst/>
              <a:cxnLst/>
              <a:rect l="textAreaLeft" t="textAreaTop" r="textAreaRight" b="textAreaBottom"/>
              <a:pathLst>
                <a:path w="2846" h="3511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0" name="Google Shape;397;p2"/>
            <p:cNvSpPr/>
            <p:nvPr/>
          </p:nvSpPr>
          <p:spPr>
            <a:xfrm>
              <a:off x="2950560" y="4506480"/>
              <a:ext cx="56160" cy="6732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67320"/>
                <a:gd name="textAreaBottom" fmla="*/ 67680 h 67320"/>
              </a:gdLst>
              <a:ahLst/>
              <a:cxnLst/>
              <a:rect l="textAreaLeft" t="textAreaTop" r="textAreaRight" b="textAreaBottom"/>
              <a:pathLst>
                <a:path w="2260" h="2704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3840" bIns="33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1" name="Google Shape;398;p2"/>
            <p:cNvSpPr/>
            <p:nvPr/>
          </p:nvSpPr>
          <p:spPr>
            <a:xfrm>
              <a:off x="3164760" y="4510080"/>
              <a:ext cx="76680" cy="87120"/>
            </a:xfrm>
            <a:custGeom>
              <a:avLst/>
              <a:gdLst>
                <a:gd name="textAreaLeft" fmla="*/ 0 w 76680"/>
                <a:gd name="textAreaRight" fmla="*/ 77040 w 76680"/>
                <a:gd name="textAreaTop" fmla="*/ 0 h 87120"/>
                <a:gd name="textAreaBottom" fmla="*/ 87480 h 87120"/>
              </a:gdLst>
              <a:ahLst/>
              <a:cxnLst/>
              <a:rect l="textAreaLeft" t="textAreaTop" r="textAreaRight" b="textAreaBottom"/>
              <a:pathLst>
                <a:path w="3088" h="3493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560" bIns="43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392" name="Google Shape;399;p2"/>
          <p:cNvGrpSpPr/>
          <p:nvPr/>
        </p:nvGrpSpPr>
        <p:grpSpPr>
          <a:xfrm>
            <a:off x="2036160" y="4260600"/>
            <a:ext cx="1508040" cy="1810800"/>
            <a:chOff x="2036160" y="4260600"/>
            <a:chExt cx="1508040" cy="1810800"/>
          </a:xfrm>
        </p:grpSpPr>
        <p:sp>
          <p:nvSpPr>
            <p:cNvPr id="393" name="Google Shape;400;p2"/>
            <p:cNvSpPr/>
            <p:nvPr/>
          </p:nvSpPr>
          <p:spPr>
            <a:xfrm rot="19983000">
              <a:off x="2345760" y="4376160"/>
              <a:ext cx="888480" cy="1579680"/>
            </a:xfrm>
            <a:custGeom>
              <a:avLst/>
              <a:gdLst>
                <a:gd name="textAreaLeft" fmla="*/ 0 w 888480"/>
                <a:gd name="textAreaRight" fmla="*/ 888840 w 888480"/>
                <a:gd name="textAreaTop" fmla="*/ 0 h 1579680"/>
                <a:gd name="textAreaBottom" fmla="*/ 1580040 h 157968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4" name="Google Shape;401;p2"/>
            <p:cNvSpPr/>
            <p:nvPr/>
          </p:nvSpPr>
          <p:spPr>
            <a:xfrm rot="19983000">
              <a:off x="2701080" y="4346280"/>
              <a:ext cx="230760" cy="1634400"/>
            </a:xfrm>
            <a:custGeom>
              <a:avLst/>
              <a:gdLst>
                <a:gd name="textAreaLeft" fmla="*/ 0 w 230760"/>
                <a:gd name="textAreaRight" fmla="*/ 231120 w 230760"/>
                <a:gd name="textAreaTop" fmla="*/ 0 h 1634400"/>
                <a:gd name="textAreaBottom" fmla="*/ 1634760 h 163440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5" name="Google Shape;402;p2"/>
            <p:cNvSpPr/>
            <p:nvPr/>
          </p:nvSpPr>
          <p:spPr>
            <a:xfrm rot="19983000">
              <a:off x="2452680" y="4601160"/>
              <a:ext cx="151200" cy="118080"/>
            </a:xfrm>
            <a:custGeom>
              <a:avLst/>
              <a:gdLst>
                <a:gd name="textAreaLeft" fmla="*/ 0 w 151200"/>
                <a:gd name="textAreaRight" fmla="*/ 151560 w 151200"/>
                <a:gd name="textAreaTop" fmla="*/ 0 h 118080"/>
                <a:gd name="textAreaBottom" fmla="*/ 118440 h 11808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9040" bIns="59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6" name="Google Shape;403;p2"/>
            <p:cNvSpPr/>
            <p:nvPr/>
          </p:nvSpPr>
          <p:spPr>
            <a:xfrm rot="19983000">
              <a:off x="2542320" y="4702320"/>
              <a:ext cx="266040" cy="213120"/>
            </a:xfrm>
            <a:custGeom>
              <a:avLst/>
              <a:gdLst>
                <a:gd name="textAreaLeft" fmla="*/ 0 w 266040"/>
                <a:gd name="textAreaRight" fmla="*/ 266400 w 266040"/>
                <a:gd name="textAreaTop" fmla="*/ 0 h 213120"/>
                <a:gd name="textAreaBottom" fmla="*/ 213480 h 21312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7" name="Google Shape;404;p2"/>
            <p:cNvSpPr/>
            <p:nvPr/>
          </p:nvSpPr>
          <p:spPr>
            <a:xfrm rot="19983000">
              <a:off x="2625840" y="4795560"/>
              <a:ext cx="360720" cy="334080"/>
            </a:xfrm>
            <a:custGeom>
              <a:avLst/>
              <a:gdLst>
                <a:gd name="textAreaLeft" fmla="*/ 0 w 360720"/>
                <a:gd name="textAreaRight" fmla="*/ 361080 w 360720"/>
                <a:gd name="textAreaTop" fmla="*/ 0 h 334080"/>
                <a:gd name="textAreaBottom" fmla="*/ 334440 h 33408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8" name="Google Shape;405;p2"/>
            <p:cNvSpPr/>
            <p:nvPr/>
          </p:nvSpPr>
          <p:spPr>
            <a:xfrm rot="19983000">
              <a:off x="2747880" y="4927320"/>
              <a:ext cx="450360" cy="468000"/>
            </a:xfrm>
            <a:custGeom>
              <a:avLst/>
              <a:gdLst>
                <a:gd name="textAreaLeft" fmla="*/ 0 w 450360"/>
                <a:gd name="textAreaRight" fmla="*/ 450720 w 450360"/>
                <a:gd name="textAreaTop" fmla="*/ 0 h 468000"/>
                <a:gd name="textAreaBottom" fmla="*/ 468360 h 46800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399" name="Google Shape;406;p2"/>
            <p:cNvSpPr/>
            <p:nvPr/>
          </p:nvSpPr>
          <p:spPr>
            <a:xfrm rot="19983000">
              <a:off x="2879640" y="5061960"/>
              <a:ext cx="516600" cy="553680"/>
            </a:xfrm>
            <a:custGeom>
              <a:avLst/>
              <a:gdLst>
                <a:gd name="textAreaLeft" fmla="*/ 0 w 516600"/>
                <a:gd name="textAreaRight" fmla="*/ 516960 w 516600"/>
                <a:gd name="textAreaTop" fmla="*/ 0 h 553680"/>
                <a:gd name="textAreaBottom" fmla="*/ 554040 h 55368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0" name="Google Shape;407;p2"/>
            <p:cNvSpPr/>
            <p:nvPr/>
          </p:nvSpPr>
          <p:spPr>
            <a:xfrm rot="19983000">
              <a:off x="2286720" y="4606920"/>
              <a:ext cx="163440" cy="117720"/>
            </a:xfrm>
            <a:custGeom>
              <a:avLst/>
              <a:gdLst>
                <a:gd name="textAreaLeft" fmla="*/ 0 w 163440"/>
                <a:gd name="textAreaRight" fmla="*/ 163800 w 163440"/>
                <a:gd name="textAreaTop" fmla="*/ 0 h 117720"/>
                <a:gd name="textAreaBottom" fmla="*/ 118080 h 11772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9040" bIns="59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1" name="Google Shape;408;p2"/>
            <p:cNvSpPr/>
            <p:nvPr/>
          </p:nvSpPr>
          <p:spPr>
            <a:xfrm rot="19983000">
              <a:off x="2237040" y="4770720"/>
              <a:ext cx="335520" cy="200880"/>
            </a:xfrm>
            <a:custGeom>
              <a:avLst/>
              <a:gdLst>
                <a:gd name="textAreaLeft" fmla="*/ 0 w 335520"/>
                <a:gd name="textAreaRight" fmla="*/ 335880 w 335520"/>
                <a:gd name="textAreaTop" fmla="*/ 0 h 200880"/>
                <a:gd name="textAreaBottom" fmla="*/ 201240 h 20088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2" name="Google Shape;409;p2"/>
            <p:cNvSpPr/>
            <p:nvPr/>
          </p:nvSpPr>
          <p:spPr>
            <a:xfrm rot="19983000">
              <a:off x="2286720" y="4963320"/>
              <a:ext cx="378720" cy="222840"/>
            </a:xfrm>
            <a:custGeom>
              <a:avLst/>
              <a:gdLst>
                <a:gd name="textAreaLeft" fmla="*/ 0 w 378720"/>
                <a:gd name="textAreaRight" fmla="*/ 379080 w 378720"/>
                <a:gd name="textAreaTop" fmla="*/ 0 h 222840"/>
                <a:gd name="textAreaBottom" fmla="*/ 223200 h 22284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3" name="Google Shape;410;p2"/>
            <p:cNvSpPr/>
            <p:nvPr/>
          </p:nvSpPr>
          <p:spPr>
            <a:xfrm rot="19983000">
              <a:off x="2327040" y="5227920"/>
              <a:ext cx="482760" cy="252720"/>
            </a:xfrm>
            <a:custGeom>
              <a:avLst/>
              <a:gdLst>
                <a:gd name="textAreaLeft" fmla="*/ 0 w 482760"/>
                <a:gd name="textAreaRight" fmla="*/ 483120 w 482760"/>
                <a:gd name="textAreaTop" fmla="*/ 0 h 252720"/>
                <a:gd name="textAreaBottom" fmla="*/ 253080 h 25272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4" name="Google Shape;411;p2"/>
            <p:cNvSpPr/>
            <p:nvPr/>
          </p:nvSpPr>
          <p:spPr>
            <a:xfrm rot="19983000">
              <a:off x="2451240" y="5466600"/>
              <a:ext cx="509760" cy="276480"/>
            </a:xfrm>
            <a:custGeom>
              <a:avLst/>
              <a:gdLst>
                <a:gd name="textAreaLeft" fmla="*/ 0 w 509760"/>
                <a:gd name="textAreaRight" fmla="*/ 510120 w 509760"/>
                <a:gd name="textAreaTop" fmla="*/ 0 h 276480"/>
                <a:gd name="textAreaBottom" fmla="*/ 276840 h 27648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5" name="Google Shape;412;p2"/>
            <p:cNvSpPr/>
            <p:nvPr/>
          </p:nvSpPr>
          <p:spPr>
            <a:xfrm rot="19983000">
              <a:off x="2757240" y="5687280"/>
              <a:ext cx="372960" cy="172080"/>
            </a:xfrm>
            <a:custGeom>
              <a:avLst/>
              <a:gdLst>
                <a:gd name="textAreaLeft" fmla="*/ 0 w 372960"/>
                <a:gd name="textAreaRight" fmla="*/ 373320 w 372960"/>
                <a:gd name="textAreaTop" fmla="*/ 0 h 172080"/>
                <a:gd name="textAreaBottom" fmla="*/ 172440 h 17208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6040" bIns="86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406" name="Google Shape;413;p2"/>
          <p:cNvGrpSpPr/>
          <p:nvPr/>
        </p:nvGrpSpPr>
        <p:grpSpPr>
          <a:xfrm>
            <a:off x="5333400" y="-921600"/>
            <a:ext cx="1333080" cy="2017080"/>
            <a:chOff x="5333400" y="-921600"/>
            <a:chExt cx="1333080" cy="2017080"/>
          </a:xfrm>
        </p:grpSpPr>
        <p:sp>
          <p:nvSpPr>
            <p:cNvPr id="407" name="Google Shape;414;p2"/>
            <p:cNvSpPr/>
            <p:nvPr/>
          </p:nvSpPr>
          <p:spPr>
            <a:xfrm rot="11569200">
              <a:off x="5794920" y="-561960"/>
              <a:ext cx="779400" cy="702000"/>
            </a:xfrm>
            <a:custGeom>
              <a:avLst/>
              <a:gdLst>
                <a:gd name="textAreaLeft" fmla="*/ 0 w 779400"/>
                <a:gd name="textAreaRight" fmla="*/ 779760 w 779400"/>
                <a:gd name="textAreaTop" fmla="*/ 0 h 702000"/>
                <a:gd name="textAreaBottom" fmla="*/ 702360 h 702000"/>
              </a:gdLst>
              <a:ahLst/>
              <a:cxnLst/>
              <a:rect l="textAreaLeft" t="textAreaTop" r="textAreaRight" b="textAreaBottom"/>
              <a:pathLst>
                <a:path w="20033" h="1804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8" name="Google Shape;415;p2"/>
            <p:cNvSpPr/>
            <p:nvPr/>
          </p:nvSpPr>
          <p:spPr>
            <a:xfrm rot="11569200">
              <a:off x="5600880" y="-703080"/>
              <a:ext cx="986760" cy="821520"/>
            </a:xfrm>
            <a:custGeom>
              <a:avLst/>
              <a:gdLst>
                <a:gd name="textAreaLeft" fmla="*/ 0 w 986760"/>
                <a:gd name="textAreaRight" fmla="*/ 987120 w 986760"/>
                <a:gd name="textAreaTop" fmla="*/ 0 h 821520"/>
                <a:gd name="textAreaBottom" fmla="*/ 821880 h 821520"/>
              </a:gdLst>
              <a:ahLst/>
              <a:cxnLst/>
              <a:rect l="textAreaLeft" t="textAreaTop" r="textAreaRight" b="textAreaBottom"/>
              <a:pathLst>
                <a:path w="25357" h="21113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09" name="Google Shape;416;p2"/>
            <p:cNvSpPr/>
            <p:nvPr/>
          </p:nvSpPr>
          <p:spPr>
            <a:xfrm rot="11569200">
              <a:off x="5450760" y="-549360"/>
              <a:ext cx="344880" cy="1099440"/>
            </a:xfrm>
            <a:custGeom>
              <a:avLst/>
              <a:gdLst>
                <a:gd name="textAreaLeft" fmla="*/ 0 w 344880"/>
                <a:gd name="textAreaRight" fmla="*/ 345240 w 344880"/>
                <a:gd name="textAreaTop" fmla="*/ 0 h 1099440"/>
                <a:gd name="textAreaBottom" fmla="*/ 1099800 h 1099440"/>
              </a:gdLst>
              <a:ahLst/>
              <a:cxnLst/>
              <a:rect l="textAreaLeft" t="textAreaTop" r="textAreaRight" b="textAreaBottom"/>
              <a:pathLst>
                <a:path w="8872" h="2825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10" name="Google Shape;417;p2"/>
            <p:cNvSpPr/>
            <p:nvPr/>
          </p:nvSpPr>
          <p:spPr>
            <a:xfrm rot="11569200">
              <a:off x="5538240" y="-802440"/>
              <a:ext cx="159480" cy="1303920"/>
            </a:xfrm>
            <a:custGeom>
              <a:avLst/>
              <a:gdLst>
                <a:gd name="textAreaLeft" fmla="*/ 0 w 159480"/>
                <a:gd name="textAreaRight" fmla="*/ 159840 w 159480"/>
                <a:gd name="textAreaTop" fmla="*/ 0 h 1303920"/>
                <a:gd name="textAreaBottom" fmla="*/ 1304280 h 1303920"/>
              </a:gdLst>
              <a:ahLst/>
              <a:cxnLst/>
              <a:rect l="textAreaLeft" t="textAreaTop" r="textAreaRight" b="textAreaBottom"/>
              <a:pathLst>
                <a:path w="4109" h="33509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11" name="Google Shape;418;p2"/>
            <p:cNvSpPr/>
            <p:nvPr/>
          </p:nvSpPr>
          <p:spPr>
            <a:xfrm rot="11569200">
              <a:off x="5561640" y="-874800"/>
              <a:ext cx="520920" cy="875880"/>
            </a:xfrm>
            <a:custGeom>
              <a:avLst/>
              <a:gdLst>
                <a:gd name="textAreaLeft" fmla="*/ 0 w 520920"/>
                <a:gd name="textAreaRight" fmla="*/ 521280 w 520920"/>
                <a:gd name="textAreaTop" fmla="*/ 0 h 875880"/>
                <a:gd name="textAreaBottom" fmla="*/ 876240 h 875880"/>
              </a:gdLst>
              <a:ahLst/>
              <a:cxnLst/>
              <a:rect l="textAreaLeft" t="textAreaTop" r="textAreaRight" b="textAreaBottom"/>
              <a:pathLst>
                <a:path w="13395" h="22509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12" name="Google Shape;419;p2"/>
            <p:cNvSpPr/>
            <p:nvPr/>
          </p:nvSpPr>
          <p:spPr>
            <a:xfrm rot="11569200">
              <a:off x="5823720" y="-35280"/>
              <a:ext cx="384120" cy="1101960"/>
            </a:xfrm>
            <a:custGeom>
              <a:avLst/>
              <a:gdLst>
                <a:gd name="textAreaLeft" fmla="*/ 0 w 384120"/>
                <a:gd name="textAreaRight" fmla="*/ 384480 w 384120"/>
                <a:gd name="textAreaTop" fmla="*/ 0 h 1101960"/>
                <a:gd name="textAreaBottom" fmla="*/ 1102320 h 1101960"/>
              </a:gdLst>
              <a:ahLst/>
              <a:cxnLst/>
              <a:rect l="textAreaLeft" t="textAreaTop" r="textAreaRight" b="textAreaBottom"/>
              <a:pathLst>
                <a:path w="9874" h="28323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13" name="Google Shape;420;p2"/>
            <p:cNvSpPr/>
            <p:nvPr/>
          </p:nvSpPr>
          <p:spPr>
            <a:xfrm rot="11569200">
              <a:off x="5827680" y="-41400"/>
              <a:ext cx="310680" cy="1050120"/>
            </a:xfrm>
            <a:custGeom>
              <a:avLst/>
              <a:gdLst>
                <a:gd name="textAreaLeft" fmla="*/ 0 w 310680"/>
                <a:gd name="textAreaRight" fmla="*/ 311040 w 310680"/>
                <a:gd name="textAreaTop" fmla="*/ 0 h 1050120"/>
                <a:gd name="textAreaBottom" fmla="*/ 1050480 h 1050120"/>
              </a:gdLst>
              <a:ahLst/>
              <a:cxnLst/>
              <a:rect l="textAreaLeft" t="textAreaTop" r="textAreaRight" b="textAreaBottom"/>
              <a:pathLst>
                <a:path w="7987" h="26988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414" name="Google Shape;422;p2"/>
          <p:cNvSpPr/>
          <p:nvPr/>
        </p:nvSpPr>
        <p:spPr>
          <a:xfrm>
            <a:off x="7981920" y="1998720"/>
            <a:ext cx="378360" cy="317160"/>
          </a:xfrm>
          <a:custGeom>
            <a:avLst/>
            <a:gdLst>
              <a:gd name="textAreaLeft" fmla="*/ 0 w 378360"/>
              <a:gd name="textAreaRight" fmla="*/ 378720 w 378360"/>
              <a:gd name="textAreaTop" fmla="*/ 0 h 317160"/>
              <a:gd name="textAreaBottom" fmla="*/ 317520 h 317160"/>
            </a:gdLst>
            <a:ahLst/>
            <a:cxnLst/>
            <a:rect l="textAreaLeft" t="textAreaTop" r="textAreaRight" b="textAreaBottom"/>
            <a:pathLst>
              <a:path w="11540" h="9675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rgbClr val="B559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415" name="Google Shape;423;p2"/>
          <p:cNvGrpSpPr/>
          <p:nvPr/>
        </p:nvGrpSpPr>
        <p:grpSpPr>
          <a:xfrm>
            <a:off x="6692760" y="3965760"/>
            <a:ext cx="610200" cy="416880"/>
            <a:chOff x="6692760" y="3965760"/>
            <a:chExt cx="610200" cy="416880"/>
          </a:xfrm>
        </p:grpSpPr>
        <p:sp>
          <p:nvSpPr>
            <p:cNvPr id="416" name="Google Shape;424;p2"/>
            <p:cNvSpPr/>
            <p:nvPr/>
          </p:nvSpPr>
          <p:spPr>
            <a:xfrm>
              <a:off x="7067160" y="4155120"/>
              <a:ext cx="87480" cy="70200"/>
            </a:xfrm>
            <a:custGeom>
              <a:avLst/>
              <a:gdLst>
                <a:gd name="textAreaLeft" fmla="*/ 0 w 87480"/>
                <a:gd name="textAreaRight" fmla="*/ 87840 w 87480"/>
                <a:gd name="textAreaTop" fmla="*/ 0 h 70200"/>
                <a:gd name="textAreaBottom" fmla="*/ 70560 h 70200"/>
              </a:gdLst>
              <a:ahLst/>
              <a:cxnLst/>
              <a:rect l="textAreaLeft" t="textAreaTop" r="textAreaRight" b="textAreaBottom"/>
              <a:pathLst>
                <a:path w="3513" h="2825">
                  <a:moveTo>
                    <a:pt x="2208" y="836"/>
                  </a:moveTo>
                  <a:lnTo>
                    <a:pt x="2208" y="836"/>
                  </a:lnTo>
                  <a:cubicBezTo>
                    <a:pt x="2203" y="904"/>
                    <a:pt x="2191" y="972"/>
                    <a:pt x="2174" y="1040"/>
                  </a:cubicBezTo>
                  <a:lnTo>
                    <a:pt x="2174" y="1040"/>
                  </a:lnTo>
                  <a:cubicBezTo>
                    <a:pt x="2168" y="1040"/>
                    <a:pt x="2162" y="1040"/>
                    <a:pt x="2156" y="1040"/>
                  </a:cubicBezTo>
                  <a:cubicBezTo>
                    <a:pt x="1982" y="1040"/>
                    <a:pt x="1801" y="1092"/>
                    <a:pt x="1677" y="1184"/>
                  </a:cubicBezTo>
                  <a:lnTo>
                    <a:pt x="1677" y="1184"/>
                  </a:lnTo>
                  <a:cubicBezTo>
                    <a:pt x="1681" y="1171"/>
                    <a:pt x="1686" y="1157"/>
                    <a:pt x="1692" y="1142"/>
                  </a:cubicBezTo>
                  <a:lnTo>
                    <a:pt x="1692" y="1142"/>
                  </a:lnTo>
                  <a:cubicBezTo>
                    <a:pt x="1808" y="1029"/>
                    <a:pt x="1938" y="929"/>
                    <a:pt x="2080" y="847"/>
                  </a:cubicBezTo>
                  <a:lnTo>
                    <a:pt x="2080" y="847"/>
                  </a:lnTo>
                  <a:cubicBezTo>
                    <a:pt x="2121" y="840"/>
                    <a:pt x="2164" y="837"/>
                    <a:pt x="2208" y="836"/>
                  </a:cubicBezTo>
                  <a:close/>
                  <a:moveTo>
                    <a:pt x="2191" y="1"/>
                  </a:moveTo>
                  <a:cubicBezTo>
                    <a:pt x="2048" y="1"/>
                    <a:pt x="1893" y="40"/>
                    <a:pt x="1769" y="86"/>
                  </a:cubicBezTo>
                  <a:lnTo>
                    <a:pt x="1800" y="86"/>
                  </a:lnTo>
                  <a:cubicBezTo>
                    <a:pt x="1704" y="126"/>
                    <a:pt x="1612" y="171"/>
                    <a:pt x="1523" y="220"/>
                  </a:cubicBezTo>
                  <a:lnTo>
                    <a:pt x="1523" y="220"/>
                  </a:lnTo>
                  <a:cubicBezTo>
                    <a:pt x="1395" y="270"/>
                    <a:pt x="1270" y="329"/>
                    <a:pt x="1148" y="396"/>
                  </a:cubicBezTo>
                  <a:cubicBezTo>
                    <a:pt x="917" y="535"/>
                    <a:pt x="739" y="735"/>
                    <a:pt x="634" y="970"/>
                  </a:cubicBezTo>
                  <a:lnTo>
                    <a:pt x="634" y="970"/>
                  </a:lnTo>
                  <a:cubicBezTo>
                    <a:pt x="304" y="1382"/>
                    <a:pt x="81" y="1881"/>
                    <a:pt x="0" y="2413"/>
                  </a:cubicBezTo>
                  <a:cubicBezTo>
                    <a:pt x="0" y="2568"/>
                    <a:pt x="94" y="2723"/>
                    <a:pt x="249" y="2754"/>
                  </a:cubicBezTo>
                  <a:cubicBezTo>
                    <a:pt x="443" y="2801"/>
                    <a:pt x="641" y="2824"/>
                    <a:pt x="839" y="2824"/>
                  </a:cubicBezTo>
                  <a:cubicBezTo>
                    <a:pt x="2189" y="2824"/>
                    <a:pt x="3513" y="1764"/>
                    <a:pt x="3351" y="303"/>
                  </a:cubicBezTo>
                  <a:cubicBezTo>
                    <a:pt x="3351" y="148"/>
                    <a:pt x="3102" y="55"/>
                    <a:pt x="2978" y="55"/>
                  </a:cubicBezTo>
                  <a:cubicBezTo>
                    <a:pt x="2837" y="35"/>
                    <a:pt x="2696" y="25"/>
                    <a:pt x="2558" y="25"/>
                  </a:cubicBezTo>
                  <a:cubicBezTo>
                    <a:pt x="2499" y="25"/>
                    <a:pt x="2441" y="27"/>
                    <a:pt x="2383" y="30"/>
                  </a:cubicBezTo>
                  <a:lnTo>
                    <a:pt x="2383" y="30"/>
                  </a:lnTo>
                  <a:cubicBezTo>
                    <a:pt x="2325" y="10"/>
                    <a:pt x="2259" y="1"/>
                    <a:pt x="219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280" bIns="35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17" name="Google Shape;425;p2"/>
            <p:cNvSpPr/>
            <p:nvPr/>
          </p:nvSpPr>
          <p:spPr>
            <a:xfrm>
              <a:off x="7194600" y="4162320"/>
              <a:ext cx="108360" cy="75240"/>
            </a:xfrm>
            <a:custGeom>
              <a:avLst/>
              <a:gdLst>
                <a:gd name="textAreaLeft" fmla="*/ 0 w 108360"/>
                <a:gd name="textAreaRight" fmla="*/ 108720 w 108360"/>
                <a:gd name="textAreaTop" fmla="*/ 0 h 75240"/>
                <a:gd name="textAreaBottom" fmla="*/ 75600 h 75240"/>
              </a:gdLst>
              <a:ahLst/>
              <a:cxnLst/>
              <a:rect l="textAreaLeft" t="textAreaTop" r="textAreaRight" b="textAreaBottom"/>
              <a:pathLst>
                <a:path w="4344" h="3020">
                  <a:moveTo>
                    <a:pt x="2513" y="699"/>
                  </a:moveTo>
                  <a:cubicBezTo>
                    <a:pt x="2792" y="730"/>
                    <a:pt x="2823" y="1350"/>
                    <a:pt x="2730" y="1598"/>
                  </a:cubicBezTo>
                  <a:cubicBezTo>
                    <a:pt x="2634" y="1829"/>
                    <a:pt x="2395" y="2000"/>
                    <a:pt x="2131" y="2111"/>
                  </a:cubicBezTo>
                  <a:lnTo>
                    <a:pt x="2131" y="2111"/>
                  </a:lnTo>
                  <a:cubicBezTo>
                    <a:pt x="2398" y="1917"/>
                    <a:pt x="2620" y="1664"/>
                    <a:pt x="2730" y="1443"/>
                  </a:cubicBezTo>
                  <a:cubicBezTo>
                    <a:pt x="2854" y="1195"/>
                    <a:pt x="2637" y="1086"/>
                    <a:pt x="2366" y="1086"/>
                  </a:cubicBezTo>
                  <a:cubicBezTo>
                    <a:pt x="2239" y="1086"/>
                    <a:pt x="2100" y="1110"/>
                    <a:pt x="1978" y="1155"/>
                  </a:cubicBezTo>
                  <a:lnTo>
                    <a:pt x="1978" y="1155"/>
                  </a:lnTo>
                  <a:cubicBezTo>
                    <a:pt x="2152" y="913"/>
                    <a:pt x="2390" y="699"/>
                    <a:pt x="2513" y="699"/>
                  </a:cubicBezTo>
                  <a:close/>
                  <a:moveTo>
                    <a:pt x="2930" y="1"/>
                  </a:moveTo>
                  <a:cubicBezTo>
                    <a:pt x="2394" y="1"/>
                    <a:pt x="1757" y="323"/>
                    <a:pt x="1310" y="698"/>
                  </a:cubicBezTo>
                  <a:lnTo>
                    <a:pt x="1310" y="698"/>
                  </a:lnTo>
                  <a:cubicBezTo>
                    <a:pt x="1244" y="722"/>
                    <a:pt x="1180" y="753"/>
                    <a:pt x="1117" y="792"/>
                  </a:cubicBezTo>
                  <a:cubicBezTo>
                    <a:pt x="621" y="1164"/>
                    <a:pt x="1" y="1629"/>
                    <a:pt x="156" y="2343"/>
                  </a:cubicBezTo>
                  <a:cubicBezTo>
                    <a:pt x="246" y="2861"/>
                    <a:pt x="664" y="3019"/>
                    <a:pt x="1100" y="3019"/>
                  </a:cubicBezTo>
                  <a:cubicBezTo>
                    <a:pt x="1264" y="3019"/>
                    <a:pt x="1430" y="2997"/>
                    <a:pt x="1583" y="2963"/>
                  </a:cubicBezTo>
                  <a:cubicBezTo>
                    <a:pt x="2575" y="2715"/>
                    <a:pt x="4343" y="2032"/>
                    <a:pt x="3847" y="668"/>
                  </a:cubicBezTo>
                  <a:cubicBezTo>
                    <a:pt x="3682" y="184"/>
                    <a:pt x="3335" y="1"/>
                    <a:pt x="293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800" bIns="37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18" name="Google Shape;426;p2"/>
            <p:cNvSpPr/>
            <p:nvPr/>
          </p:nvSpPr>
          <p:spPr>
            <a:xfrm>
              <a:off x="6948720" y="4317120"/>
              <a:ext cx="91080" cy="65520"/>
            </a:xfrm>
            <a:custGeom>
              <a:avLst/>
              <a:gdLst>
                <a:gd name="textAreaLeft" fmla="*/ 0 w 91080"/>
                <a:gd name="textAreaRight" fmla="*/ 91440 w 91080"/>
                <a:gd name="textAreaTop" fmla="*/ 0 h 65520"/>
                <a:gd name="textAreaBottom" fmla="*/ 65880 h 65520"/>
              </a:gdLst>
              <a:ahLst/>
              <a:cxnLst/>
              <a:rect l="textAreaLeft" t="textAreaTop" r="textAreaRight" b="textAreaBottom"/>
              <a:pathLst>
                <a:path w="3661" h="2638">
                  <a:moveTo>
                    <a:pt x="2723" y="0"/>
                  </a:moveTo>
                  <a:cubicBezTo>
                    <a:pt x="2311" y="0"/>
                    <a:pt x="1906" y="96"/>
                    <a:pt x="1544" y="275"/>
                  </a:cubicBezTo>
                  <a:lnTo>
                    <a:pt x="1544" y="275"/>
                  </a:lnTo>
                  <a:cubicBezTo>
                    <a:pt x="1475" y="284"/>
                    <a:pt x="1404" y="305"/>
                    <a:pt x="1334" y="340"/>
                  </a:cubicBezTo>
                  <a:cubicBezTo>
                    <a:pt x="621" y="681"/>
                    <a:pt x="125" y="1364"/>
                    <a:pt x="1" y="2139"/>
                  </a:cubicBezTo>
                  <a:cubicBezTo>
                    <a:pt x="1" y="2294"/>
                    <a:pt x="94" y="2419"/>
                    <a:pt x="249" y="2481"/>
                  </a:cubicBezTo>
                  <a:cubicBezTo>
                    <a:pt x="521" y="2587"/>
                    <a:pt x="811" y="2637"/>
                    <a:pt x="1101" y="2637"/>
                  </a:cubicBezTo>
                  <a:cubicBezTo>
                    <a:pt x="2333" y="2637"/>
                    <a:pt x="3586" y="1738"/>
                    <a:pt x="3661" y="433"/>
                  </a:cubicBezTo>
                  <a:cubicBezTo>
                    <a:pt x="3661" y="216"/>
                    <a:pt x="3475" y="123"/>
                    <a:pt x="3289" y="61"/>
                  </a:cubicBezTo>
                  <a:cubicBezTo>
                    <a:pt x="3101" y="20"/>
                    <a:pt x="2911" y="0"/>
                    <a:pt x="2723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2760" bIns="32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19" name="Google Shape;427;p2"/>
            <p:cNvSpPr/>
            <p:nvPr/>
          </p:nvSpPr>
          <p:spPr>
            <a:xfrm>
              <a:off x="6899760" y="4127040"/>
              <a:ext cx="109800" cy="7164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71640"/>
                <a:gd name="textAreaBottom" fmla="*/ 72000 h 71640"/>
              </a:gdLst>
              <a:ahLst/>
              <a:cxnLst/>
              <a:rect l="textAreaLeft" t="textAreaTop" r="textAreaRight" b="textAreaBottom"/>
              <a:pathLst>
                <a:path w="4409" h="2885">
                  <a:moveTo>
                    <a:pt x="2634" y="609"/>
                  </a:moveTo>
                  <a:lnTo>
                    <a:pt x="2634" y="609"/>
                  </a:lnTo>
                  <a:cubicBezTo>
                    <a:pt x="2661" y="624"/>
                    <a:pt x="2693" y="648"/>
                    <a:pt x="2733" y="680"/>
                  </a:cubicBezTo>
                  <a:cubicBezTo>
                    <a:pt x="2857" y="742"/>
                    <a:pt x="2950" y="866"/>
                    <a:pt x="2981" y="1021"/>
                  </a:cubicBezTo>
                  <a:cubicBezTo>
                    <a:pt x="3061" y="1770"/>
                    <a:pt x="2058" y="2173"/>
                    <a:pt x="1382" y="2270"/>
                  </a:cubicBezTo>
                  <a:lnTo>
                    <a:pt x="1382" y="2270"/>
                  </a:lnTo>
                  <a:cubicBezTo>
                    <a:pt x="1364" y="2194"/>
                    <a:pt x="1356" y="2116"/>
                    <a:pt x="1356" y="2038"/>
                  </a:cubicBezTo>
                  <a:lnTo>
                    <a:pt x="1356" y="2038"/>
                  </a:lnTo>
                  <a:cubicBezTo>
                    <a:pt x="2128" y="1962"/>
                    <a:pt x="3118" y="1422"/>
                    <a:pt x="2640" y="618"/>
                  </a:cubicBezTo>
                  <a:cubicBezTo>
                    <a:pt x="2638" y="615"/>
                    <a:pt x="2636" y="612"/>
                    <a:pt x="2634" y="609"/>
                  </a:cubicBezTo>
                  <a:close/>
                  <a:moveTo>
                    <a:pt x="2955" y="0"/>
                  </a:moveTo>
                  <a:cubicBezTo>
                    <a:pt x="2698" y="0"/>
                    <a:pt x="2442" y="49"/>
                    <a:pt x="2237" y="121"/>
                  </a:cubicBezTo>
                  <a:cubicBezTo>
                    <a:pt x="1803" y="278"/>
                    <a:pt x="1486" y="570"/>
                    <a:pt x="1241" y="922"/>
                  </a:cubicBezTo>
                  <a:lnTo>
                    <a:pt x="1241" y="922"/>
                  </a:lnTo>
                  <a:cubicBezTo>
                    <a:pt x="546" y="1259"/>
                    <a:pt x="1" y="1909"/>
                    <a:pt x="314" y="2727"/>
                  </a:cubicBezTo>
                  <a:cubicBezTo>
                    <a:pt x="345" y="2851"/>
                    <a:pt x="531" y="2851"/>
                    <a:pt x="655" y="2882"/>
                  </a:cubicBezTo>
                  <a:cubicBezTo>
                    <a:pt x="702" y="2884"/>
                    <a:pt x="748" y="2885"/>
                    <a:pt x="795" y="2885"/>
                  </a:cubicBezTo>
                  <a:cubicBezTo>
                    <a:pt x="1589" y="2885"/>
                    <a:pt x="2401" y="2639"/>
                    <a:pt x="3074" y="2200"/>
                  </a:cubicBezTo>
                  <a:cubicBezTo>
                    <a:pt x="3571" y="1859"/>
                    <a:pt x="4408" y="1114"/>
                    <a:pt x="3974" y="463"/>
                  </a:cubicBezTo>
                  <a:cubicBezTo>
                    <a:pt x="3765" y="121"/>
                    <a:pt x="3359" y="0"/>
                    <a:pt x="2955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0" bIns="36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0" name="Google Shape;428;p2"/>
            <p:cNvSpPr/>
            <p:nvPr/>
          </p:nvSpPr>
          <p:spPr>
            <a:xfrm>
              <a:off x="7086600" y="4001760"/>
              <a:ext cx="101880" cy="70920"/>
            </a:xfrm>
            <a:custGeom>
              <a:avLst/>
              <a:gdLst>
                <a:gd name="textAreaLeft" fmla="*/ 0 w 101880"/>
                <a:gd name="textAreaRight" fmla="*/ 102240 w 101880"/>
                <a:gd name="textAreaTop" fmla="*/ 0 h 70920"/>
                <a:gd name="textAreaBottom" fmla="*/ 71280 h 70920"/>
              </a:gdLst>
              <a:ahLst/>
              <a:cxnLst/>
              <a:rect l="textAreaLeft" t="textAreaTop" r="textAreaRight" b="textAreaBottom"/>
              <a:pathLst>
                <a:path w="4096" h="2856">
                  <a:moveTo>
                    <a:pt x="2303" y="689"/>
                  </a:moveTo>
                  <a:cubicBezTo>
                    <a:pt x="2370" y="689"/>
                    <a:pt x="2416" y="740"/>
                    <a:pt x="2451" y="882"/>
                  </a:cubicBezTo>
                  <a:cubicBezTo>
                    <a:pt x="2514" y="1068"/>
                    <a:pt x="2514" y="1285"/>
                    <a:pt x="2420" y="1471"/>
                  </a:cubicBezTo>
                  <a:cubicBezTo>
                    <a:pt x="2405" y="1551"/>
                    <a:pt x="2381" y="1624"/>
                    <a:pt x="2349" y="1692"/>
                  </a:cubicBezTo>
                  <a:lnTo>
                    <a:pt x="2349" y="1692"/>
                  </a:lnTo>
                  <a:cubicBezTo>
                    <a:pt x="2336" y="1658"/>
                    <a:pt x="2310" y="1625"/>
                    <a:pt x="2265" y="1595"/>
                  </a:cubicBezTo>
                  <a:cubicBezTo>
                    <a:pt x="2199" y="1548"/>
                    <a:pt x="2115" y="1529"/>
                    <a:pt x="2026" y="1529"/>
                  </a:cubicBezTo>
                  <a:cubicBezTo>
                    <a:pt x="1963" y="1529"/>
                    <a:pt x="1898" y="1539"/>
                    <a:pt x="1834" y="1553"/>
                  </a:cubicBezTo>
                  <a:lnTo>
                    <a:pt x="1834" y="1553"/>
                  </a:lnTo>
                  <a:lnTo>
                    <a:pt x="1800" y="1502"/>
                  </a:lnTo>
                  <a:cubicBezTo>
                    <a:pt x="1800" y="1440"/>
                    <a:pt x="1707" y="1378"/>
                    <a:pt x="1676" y="1285"/>
                  </a:cubicBezTo>
                  <a:cubicBezTo>
                    <a:pt x="1676" y="1198"/>
                    <a:pt x="1697" y="1124"/>
                    <a:pt x="1732" y="1059"/>
                  </a:cubicBezTo>
                  <a:lnTo>
                    <a:pt x="1732" y="1059"/>
                  </a:lnTo>
                  <a:cubicBezTo>
                    <a:pt x="1754" y="1051"/>
                    <a:pt x="1777" y="1043"/>
                    <a:pt x="1800" y="1037"/>
                  </a:cubicBezTo>
                  <a:cubicBezTo>
                    <a:pt x="1936" y="983"/>
                    <a:pt x="2262" y="881"/>
                    <a:pt x="2299" y="689"/>
                  </a:cubicBezTo>
                  <a:lnTo>
                    <a:pt x="2299" y="689"/>
                  </a:lnTo>
                  <a:cubicBezTo>
                    <a:pt x="2301" y="689"/>
                    <a:pt x="2302" y="689"/>
                    <a:pt x="2303" y="689"/>
                  </a:cubicBezTo>
                  <a:close/>
                  <a:moveTo>
                    <a:pt x="2014" y="2065"/>
                  </a:moveTo>
                  <a:lnTo>
                    <a:pt x="2014" y="2065"/>
                  </a:lnTo>
                  <a:cubicBezTo>
                    <a:pt x="1874" y="2152"/>
                    <a:pt x="1710" y="2201"/>
                    <a:pt x="1541" y="2206"/>
                  </a:cubicBezTo>
                  <a:lnTo>
                    <a:pt x="1541" y="2206"/>
                  </a:lnTo>
                  <a:cubicBezTo>
                    <a:pt x="1706" y="2186"/>
                    <a:pt x="1869" y="2134"/>
                    <a:pt x="2014" y="2065"/>
                  </a:cubicBezTo>
                  <a:close/>
                  <a:moveTo>
                    <a:pt x="2680" y="1"/>
                  </a:moveTo>
                  <a:cubicBezTo>
                    <a:pt x="1961" y="1"/>
                    <a:pt x="1078" y="536"/>
                    <a:pt x="754" y="964"/>
                  </a:cubicBezTo>
                  <a:lnTo>
                    <a:pt x="754" y="964"/>
                  </a:lnTo>
                  <a:cubicBezTo>
                    <a:pt x="311" y="1302"/>
                    <a:pt x="1" y="1786"/>
                    <a:pt x="1" y="2402"/>
                  </a:cubicBezTo>
                  <a:cubicBezTo>
                    <a:pt x="1" y="2495"/>
                    <a:pt x="1" y="2526"/>
                    <a:pt x="94" y="2588"/>
                  </a:cubicBezTo>
                  <a:cubicBezTo>
                    <a:pt x="403" y="2773"/>
                    <a:pt x="762" y="2855"/>
                    <a:pt x="1127" y="2855"/>
                  </a:cubicBezTo>
                  <a:cubicBezTo>
                    <a:pt x="1676" y="2855"/>
                    <a:pt x="2240" y="2669"/>
                    <a:pt x="2669" y="2371"/>
                  </a:cubicBezTo>
                  <a:cubicBezTo>
                    <a:pt x="3258" y="1999"/>
                    <a:pt x="4096" y="913"/>
                    <a:pt x="3382" y="261"/>
                  </a:cubicBezTo>
                  <a:cubicBezTo>
                    <a:pt x="3197" y="76"/>
                    <a:pt x="2950" y="1"/>
                    <a:pt x="268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640" bIns="35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1" name="Google Shape;429;p2"/>
            <p:cNvSpPr/>
            <p:nvPr/>
          </p:nvSpPr>
          <p:spPr>
            <a:xfrm>
              <a:off x="6802560" y="4277520"/>
              <a:ext cx="87840" cy="62280"/>
            </a:xfrm>
            <a:custGeom>
              <a:avLst/>
              <a:gdLst>
                <a:gd name="textAreaLeft" fmla="*/ 0 w 87840"/>
                <a:gd name="textAreaRight" fmla="*/ 88200 w 8784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3524" h="2501">
                  <a:moveTo>
                    <a:pt x="2252" y="519"/>
                  </a:moveTo>
                  <a:cubicBezTo>
                    <a:pt x="2279" y="519"/>
                    <a:pt x="2303" y="521"/>
                    <a:pt x="2323" y="525"/>
                  </a:cubicBezTo>
                  <a:lnTo>
                    <a:pt x="2323" y="525"/>
                  </a:lnTo>
                  <a:cubicBezTo>
                    <a:pt x="2304" y="526"/>
                    <a:pt x="2290" y="526"/>
                    <a:pt x="2282" y="526"/>
                  </a:cubicBezTo>
                  <a:cubicBezTo>
                    <a:pt x="2034" y="557"/>
                    <a:pt x="1786" y="650"/>
                    <a:pt x="1631" y="868"/>
                  </a:cubicBezTo>
                  <a:cubicBezTo>
                    <a:pt x="1606" y="886"/>
                    <a:pt x="1586" y="903"/>
                    <a:pt x="1571" y="916"/>
                  </a:cubicBezTo>
                  <a:lnTo>
                    <a:pt x="1571" y="916"/>
                  </a:lnTo>
                  <a:cubicBezTo>
                    <a:pt x="1551" y="909"/>
                    <a:pt x="1530" y="899"/>
                    <a:pt x="1510" y="888"/>
                  </a:cubicBezTo>
                  <a:lnTo>
                    <a:pt x="1510" y="888"/>
                  </a:lnTo>
                  <a:cubicBezTo>
                    <a:pt x="1682" y="717"/>
                    <a:pt x="1899" y="578"/>
                    <a:pt x="2158" y="526"/>
                  </a:cubicBezTo>
                  <a:cubicBezTo>
                    <a:pt x="2193" y="521"/>
                    <a:pt x="2224" y="519"/>
                    <a:pt x="2252" y="519"/>
                  </a:cubicBezTo>
                  <a:close/>
                  <a:moveTo>
                    <a:pt x="2346" y="1080"/>
                  </a:moveTo>
                  <a:cubicBezTo>
                    <a:pt x="2345" y="1082"/>
                    <a:pt x="2345" y="1083"/>
                    <a:pt x="2344" y="1085"/>
                  </a:cubicBezTo>
                  <a:cubicBezTo>
                    <a:pt x="2152" y="1525"/>
                    <a:pt x="1813" y="1941"/>
                    <a:pt x="1349" y="1986"/>
                  </a:cubicBezTo>
                  <a:lnTo>
                    <a:pt x="1349" y="1986"/>
                  </a:lnTo>
                  <a:cubicBezTo>
                    <a:pt x="1329" y="1936"/>
                    <a:pt x="1310" y="1889"/>
                    <a:pt x="1290" y="1829"/>
                  </a:cubicBezTo>
                  <a:cubicBezTo>
                    <a:pt x="1290" y="1798"/>
                    <a:pt x="1290" y="1767"/>
                    <a:pt x="1321" y="1736"/>
                  </a:cubicBezTo>
                  <a:cubicBezTo>
                    <a:pt x="1326" y="1726"/>
                    <a:pt x="1330" y="1716"/>
                    <a:pt x="1334" y="1707"/>
                  </a:cubicBezTo>
                  <a:lnTo>
                    <a:pt x="1334" y="1707"/>
                  </a:lnTo>
                  <a:cubicBezTo>
                    <a:pt x="1452" y="1672"/>
                    <a:pt x="1563" y="1620"/>
                    <a:pt x="1662" y="1550"/>
                  </a:cubicBezTo>
                  <a:cubicBezTo>
                    <a:pt x="1757" y="1487"/>
                    <a:pt x="1795" y="1416"/>
                    <a:pt x="1781" y="1357"/>
                  </a:cubicBezTo>
                  <a:lnTo>
                    <a:pt x="1781" y="1357"/>
                  </a:lnTo>
                  <a:cubicBezTo>
                    <a:pt x="1984" y="1293"/>
                    <a:pt x="2177" y="1198"/>
                    <a:pt x="2346" y="1080"/>
                  </a:cubicBezTo>
                  <a:close/>
                  <a:moveTo>
                    <a:pt x="2800" y="0"/>
                  </a:moveTo>
                  <a:cubicBezTo>
                    <a:pt x="1895" y="0"/>
                    <a:pt x="1020" y="374"/>
                    <a:pt x="390" y="1054"/>
                  </a:cubicBezTo>
                  <a:cubicBezTo>
                    <a:pt x="328" y="1116"/>
                    <a:pt x="297" y="1178"/>
                    <a:pt x="390" y="1240"/>
                  </a:cubicBezTo>
                  <a:cubicBezTo>
                    <a:pt x="484" y="1301"/>
                    <a:pt x="587" y="1349"/>
                    <a:pt x="694" y="1383"/>
                  </a:cubicBezTo>
                  <a:lnTo>
                    <a:pt x="694" y="1383"/>
                  </a:lnTo>
                  <a:cubicBezTo>
                    <a:pt x="435" y="1496"/>
                    <a:pt x="218" y="1680"/>
                    <a:pt x="142" y="1953"/>
                  </a:cubicBezTo>
                  <a:cubicBezTo>
                    <a:pt x="0" y="2398"/>
                    <a:pt x="347" y="2500"/>
                    <a:pt x="708" y="2500"/>
                  </a:cubicBezTo>
                  <a:cubicBezTo>
                    <a:pt x="901" y="2500"/>
                    <a:pt x="1098" y="2471"/>
                    <a:pt x="1228" y="2450"/>
                  </a:cubicBezTo>
                  <a:cubicBezTo>
                    <a:pt x="2406" y="2263"/>
                    <a:pt x="3523" y="1426"/>
                    <a:pt x="3523" y="154"/>
                  </a:cubicBezTo>
                  <a:cubicBezTo>
                    <a:pt x="3492" y="123"/>
                    <a:pt x="3461" y="92"/>
                    <a:pt x="3430" y="61"/>
                  </a:cubicBezTo>
                  <a:cubicBezTo>
                    <a:pt x="3220" y="20"/>
                    <a:pt x="3009" y="0"/>
                    <a:pt x="280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2" name="Google Shape;430;p2"/>
            <p:cNvSpPr/>
            <p:nvPr/>
          </p:nvSpPr>
          <p:spPr>
            <a:xfrm>
              <a:off x="6937200" y="3965760"/>
              <a:ext cx="92880" cy="63360"/>
            </a:xfrm>
            <a:custGeom>
              <a:avLst/>
              <a:gdLst>
                <a:gd name="textAreaLeft" fmla="*/ 0 w 92880"/>
                <a:gd name="textAreaRight" fmla="*/ 93240 w 92880"/>
                <a:gd name="textAreaTop" fmla="*/ 0 h 63360"/>
                <a:gd name="textAreaBottom" fmla="*/ 63720 h 63360"/>
              </a:gdLst>
              <a:ahLst/>
              <a:cxnLst/>
              <a:rect l="textAreaLeft" t="textAreaTop" r="textAreaRight" b="textAreaBottom"/>
              <a:pathLst>
                <a:path w="3723" h="2554">
                  <a:moveTo>
                    <a:pt x="2475" y="593"/>
                  </a:moveTo>
                  <a:cubicBezTo>
                    <a:pt x="2495" y="593"/>
                    <a:pt x="2514" y="593"/>
                    <a:pt x="2534" y="594"/>
                  </a:cubicBezTo>
                  <a:lnTo>
                    <a:pt x="2534" y="594"/>
                  </a:lnTo>
                  <a:cubicBezTo>
                    <a:pt x="2478" y="780"/>
                    <a:pt x="2398" y="959"/>
                    <a:pt x="2296" y="1122"/>
                  </a:cubicBezTo>
                  <a:lnTo>
                    <a:pt x="2296" y="1122"/>
                  </a:lnTo>
                  <a:cubicBezTo>
                    <a:pt x="2260" y="1063"/>
                    <a:pt x="2150" y="1034"/>
                    <a:pt x="2013" y="1030"/>
                  </a:cubicBezTo>
                  <a:lnTo>
                    <a:pt x="2013" y="1030"/>
                  </a:lnTo>
                  <a:cubicBezTo>
                    <a:pt x="1950" y="986"/>
                    <a:pt x="1856" y="965"/>
                    <a:pt x="1768" y="965"/>
                  </a:cubicBezTo>
                  <a:cubicBezTo>
                    <a:pt x="1679" y="965"/>
                    <a:pt x="1590" y="970"/>
                    <a:pt x="1501" y="981"/>
                  </a:cubicBezTo>
                  <a:lnTo>
                    <a:pt x="1501" y="981"/>
                  </a:lnTo>
                  <a:cubicBezTo>
                    <a:pt x="1593" y="864"/>
                    <a:pt x="1713" y="776"/>
                    <a:pt x="1861" y="717"/>
                  </a:cubicBezTo>
                  <a:cubicBezTo>
                    <a:pt x="2048" y="634"/>
                    <a:pt x="2261" y="593"/>
                    <a:pt x="2475" y="593"/>
                  </a:cubicBezTo>
                  <a:close/>
                  <a:moveTo>
                    <a:pt x="1817" y="1652"/>
                  </a:moveTo>
                  <a:cubicBezTo>
                    <a:pt x="1621" y="1799"/>
                    <a:pt x="1394" y="1902"/>
                    <a:pt x="1146" y="1942"/>
                  </a:cubicBezTo>
                  <a:lnTo>
                    <a:pt x="1146" y="1942"/>
                  </a:lnTo>
                  <a:cubicBezTo>
                    <a:pt x="1156" y="1900"/>
                    <a:pt x="1169" y="1856"/>
                    <a:pt x="1183" y="1813"/>
                  </a:cubicBezTo>
                  <a:lnTo>
                    <a:pt x="1183" y="1813"/>
                  </a:lnTo>
                  <a:cubicBezTo>
                    <a:pt x="1183" y="1813"/>
                    <a:pt x="1184" y="1813"/>
                    <a:pt x="1184" y="1813"/>
                  </a:cubicBezTo>
                  <a:cubicBezTo>
                    <a:pt x="1403" y="1813"/>
                    <a:pt x="1622" y="1755"/>
                    <a:pt x="1817" y="1652"/>
                  </a:cubicBezTo>
                  <a:close/>
                  <a:moveTo>
                    <a:pt x="2849" y="1"/>
                  </a:moveTo>
                  <a:cubicBezTo>
                    <a:pt x="2471" y="1"/>
                    <a:pt x="2098" y="69"/>
                    <a:pt x="1737" y="189"/>
                  </a:cubicBezTo>
                  <a:cubicBezTo>
                    <a:pt x="1303" y="345"/>
                    <a:pt x="497" y="686"/>
                    <a:pt x="310" y="1151"/>
                  </a:cubicBezTo>
                  <a:cubicBezTo>
                    <a:pt x="233" y="1305"/>
                    <a:pt x="258" y="1428"/>
                    <a:pt x="337" y="1524"/>
                  </a:cubicBezTo>
                  <a:lnTo>
                    <a:pt x="337" y="1524"/>
                  </a:lnTo>
                  <a:cubicBezTo>
                    <a:pt x="129" y="1749"/>
                    <a:pt x="0" y="2039"/>
                    <a:pt x="0" y="2392"/>
                  </a:cubicBezTo>
                  <a:cubicBezTo>
                    <a:pt x="0" y="2547"/>
                    <a:pt x="248" y="2547"/>
                    <a:pt x="341" y="2547"/>
                  </a:cubicBezTo>
                  <a:cubicBezTo>
                    <a:pt x="411" y="2551"/>
                    <a:pt x="480" y="2554"/>
                    <a:pt x="549" y="2554"/>
                  </a:cubicBezTo>
                  <a:cubicBezTo>
                    <a:pt x="1944" y="2554"/>
                    <a:pt x="3366" y="1671"/>
                    <a:pt x="3692" y="283"/>
                  </a:cubicBezTo>
                  <a:cubicBezTo>
                    <a:pt x="3723" y="127"/>
                    <a:pt x="3567" y="65"/>
                    <a:pt x="3474" y="65"/>
                  </a:cubicBezTo>
                  <a:cubicBezTo>
                    <a:pt x="3266" y="21"/>
                    <a:pt x="3057" y="1"/>
                    <a:pt x="284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680" bIns="31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3" name="Google Shape;431;p2"/>
            <p:cNvSpPr/>
            <p:nvPr/>
          </p:nvSpPr>
          <p:spPr>
            <a:xfrm>
              <a:off x="6692760" y="4151520"/>
              <a:ext cx="76320" cy="52560"/>
            </a:xfrm>
            <a:custGeom>
              <a:avLst/>
              <a:gdLst>
                <a:gd name="textAreaLeft" fmla="*/ 0 w 76320"/>
                <a:gd name="textAreaRight" fmla="*/ 76680 w 76320"/>
                <a:gd name="textAreaTop" fmla="*/ 0 h 52560"/>
                <a:gd name="textAreaBottom" fmla="*/ 52920 h 52560"/>
              </a:gdLst>
              <a:ahLst/>
              <a:cxnLst/>
              <a:rect l="textAreaLeft" t="textAreaTop" r="textAreaRight" b="textAreaBottom"/>
              <a:pathLst>
                <a:path w="3072" h="2116">
                  <a:moveTo>
                    <a:pt x="1846" y="949"/>
                  </a:moveTo>
                  <a:lnTo>
                    <a:pt x="1846" y="949"/>
                  </a:lnTo>
                  <a:cubicBezTo>
                    <a:pt x="1852" y="978"/>
                    <a:pt x="1858" y="1009"/>
                    <a:pt x="1861" y="1043"/>
                  </a:cubicBezTo>
                  <a:cubicBezTo>
                    <a:pt x="1861" y="1167"/>
                    <a:pt x="1830" y="1260"/>
                    <a:pt x="1799" y="1384"/>
                  </a:cubicBezTo>
                  <a:cubicBezTo>
                    <a:pt x="1771" y="1441"/>
                    <a:pt x="1635" y="1579"/>
                    <a:pt x="1616" y="1648"/>
                  </a:cubicBezTo>
                  <a:lnTo>
                    <a:pt x="1616" y="1648"/>
                  </a:lnTo>
                  <a:lnTo>
                    <a:pt x="1520" y="1632"/>
                  </a:lnTo>
                  <a:cubicBezTo>
                    <a:pt x="1385" y="1578"/>
                    <a:pt x="1250" y="1524"/>
                    <a:pt x="1156" y="1449"/>
                  </a:cubicBezTo>
                  <a:lnTo>
                    <a:pt x="1156" y="1449"/>
                  </a:lnTo>
                  <a:cubicBezTo>
                    <a:pt x="1217" y="1318"/>
                    <a:pt x="1294" y="1197"/>
                    <a:pt x="1384" y="1089"/>
                  </a:cubicBezTo>
                  <a:lnTo>
                    <a:pt x="1384" y="1089"/>
                  </a:lnTo>
                  <a:cubicBezTo>
                    <a:pt x="1543" y="1062"/>
                    <a:pt x="1700" y="1015"/>
                    <a:pt x="1846" y="949"/>
                  </a:cubicBezTo>
                  <a:close/>
                  <a:moveTo>
                    <a:pt x="1675" y="1628"/>
                  </a:moveTo>
                  <a:cubicBezTo>
                    <a:pt x="1686" y="1628"/>
                    <a:pt x="1697" y="1637"/>
                    <a:pt x="1706" y="1663"/>
                  </a:cubicBezTo>
                  <a:lnTo>
                    <a:pt x="1635" y="1651"/>
                  </a:lnTo>
                  <a:lnTo>
                    <a:pt x="1635" y="1651"/>
                  </a:lnTo>
                  <a:cubicBezTo>
                    <a:pt x="1647" y="1640"/>
                    <a:pt x="1661" y="1628"/>
                    <a:pt x="1675" y="1628"/>
                  </a:cubicBezTo>
                  <a:close/>
                  <a:moveTo>
                    <a:pt x="2053" y="0"/>
                  </a:moveTo>
                  <a:cubicBezTo>
                    <a:pt x="1957" y="0"/>
                    <a:pt x="1860" y="7"/>
                    <a:pt x="1768" y="19"/>
                  </a:cubicBezTo>
                  <a:cubicBezTo>
                    <a:pt x="1281" y="110"/>
                    <a:pt x="555" y="381"/>
                    <a:pt x="558" y="978"/>
                  </a:cubicBezTo>
                  <a:lnTo>
                    <a:pt x="558" y="978"/>
                  </a:lnTo>
                  <a:cubicBezTo>
                    <a:pt x="349" y="1187"/>
                    <a:pt x="170" y="1428"/>
                    <a:pt x="31" y="1694"/>
                  </a:cubicBezTo>
                  <a:cubicBezTo>
                    <a:pt x="0" y="1725"/>
                    <a:pt x="0" y="1787"/>
                    <a:pt x="62" y="1787"/>
                  </a:cubicBezTo>
                  <a:cubicBezTo>
                    <a:pt x="406" y="2004"/>
                    <a:pt x="802" y="2116"/>
                    <a:pt x="1202" y="2116"/>
                  </a:cubicBezTo>
                  <a:cubicBezTo>
                    <a:pt x="1488" y="2116"/>
                    <a:pt x="1776" y="2059"/>
                    <a:pt x="2047" y="1942"/>
                  </a:cubicBezTo>
                  <a:cubicBezTo>
                    <a:pt x="2575" y="1725"/>
                    <a:pt x="3071" y="1291"/>
                    <a:pt x="2978" y="670"/>
                  </a:cubicBezTo>
                  <a:cubicBezTo>
                    <a:pt x="2902" y="140"/>
                    <a:pt x="2477" y="0"/>
                    <a:pt x="2053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6280" bIns="26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424" name="Google Shape;432;p2"/>
          <p:cNvGrpSpPr/>
          <p:nvPr/>
        </p:nvGrpSpPr>
        <p:grpSpPr>
          <a:xfrm>
            <a:off x="7715880" y="2486160"/>
            <a:ext cx="1766160" cy="2616120"/>
            <a:chOff x="7715880" y="2486160"/>
            <a:chExt cx="1766160" cy="2616120"/>
          </a:xfrm>
        </p:grpSpPr>
        <p:sp>
          <p:nvSpPr>
            <p:cNvPr id="425" name="Google Shape;433;p2"/>
            <p:cNvSpPr/>
            <p:nvPr/>
          </p:nvSpPr>
          <p:spPr>
            <a:xfrm rot="901200">
              <a:off x="8749800" y="2513880"/>
              <a:ext cx="314640" cy="745920"/>
            </a:xfrm>
            <a:custGeom>
              <a:avLst/>
              <a:gdLst>
                <a:gd name="textAreaLeft" fmla="*/ 0 w 314640"/>
                <a:gd name="textAreaRight" fmla="*/ 315000 w 314640"/>
                <a:gd name="textAreaTop" fmla="*/ 0 h 745920"/>
                <a:gd name="textAreaBottom" fmla="*/ 746280 h 745920"/>
              </a:gdLst>
              <a:ahLst/>
              <a:cxnLst/>
              <a:rect l="textAreaLeft" t="textAreaTop" r="textAreaRight" b="textAreaBottom"/>
              <a:pathLst>
                <a:path w="9431" h="22345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6" name="Google Shape;434;p2"/>
            <p:cNvSpPr/>
            <p:nvPr/>
          </p:nvSpPr>
          <p:spPr>
            <a:xfrm rot="901200">
              <a:off x="8885520" y="2947680"/>
              <a:ext cx="549720" cy="431640"/>
            </a:xfrm>
            <a:custGeom>
              <a:avLst/>
              <a:gdLst>
                <a:gd name="textAreaLeft" fmla="*/ 0 w 549720"/>
                <a:gd name="textAreaRight" fmla="*/ 550080 w 549720"/>
                <a:gd name="textAreaTop" fmla="*/ 0 h 431640"/>
                <a:gd name="textAreaBottom" fmla="*/ 432000 h 431640"/>
              </a:gdLst>
              <a:ahLst/>
              <a:cxnLst/>
              <a:rect l="textAreaLeft" t="textAreaTop" r="textAreaRight" b="textAreaBottom"/>
              <a:pathLst>
                <a:path w="16467" h="1294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7" name="Google Shape;435;p2"/>
            <p:cNvSpPr/>
            <p:nvPr/>
          </p:nvSpPr>
          <p:spPr>
            <a:xfrm rot="901200">
              <a:off x="8496720" y="2985120"/>
              <a:ext cx="455040" cy="316800"/>
            </a:xfrm>
            <a:custGeom>
              <a:avLst/>
              <a:gdLst>
                <a:gd name="textAreaLeft" fmla="*/ 0 w 455040"/>
                <a:gd name="textAreaRight" fmla="*/ 455400 w 455040"/>
                <a:gd name="textAreaTop" fmla="*/ 0 h 316800"/>
                <a:gd name="textAreaBottom" fmla="*/ 317160 h 316800"/>
              </a:gdLst>
              <a:ahLst/>
              <a:cxnLst/>
              <a:rect l="textAreaLeft" t="textAreaTop" r="textAreaRight" b="textAreaBottom"/>
              <a:pathLst>
                <a:path w="13639" h="9495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8" name="Google Shape;436;p2"/>
            <p:cNvSpPr/>
            <p:nvPr/>
          </p:nvSpPr>
          <p:spPr>
            <a:xfrm rot="901200">
              <a:off x="8843760" y="3241080"/>
              <a:ext cx="586440" cy="469800"/>
            </a:xfrm>
            <a:custGeom>
              <a:avLst/>
              <a:gdLst>
                <a:gd name="textAreaLeft" fmla="*/ 0 w 586440"/>
                <a:gd name="textAreaRight" fmla="*/ 586800 w 586440"/>
                <a:gd name="textAreaTop" fmla="*/ 0 h 469800"/>
                <a:gd name="textAreaBottom" fmla="*/ 470160 h 469800"/>
              </a:gdLst>
              <a:ahLst/>
              <a:cxnLst/>
              <a:rect l="textAreaLeft" t="textAreaTop" r="textAreaRight" b="textAreaBottom"/>
              <a:pathLst>
                <a:path w="17566" h="1408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9" name="Google Shape;437;p2"/>
            <p:cNvSpPr/>
            <p:nvPr/>
          </p:nvSpPr>
          <p:spPr>
            <a:xfrm rot="901200">
              <a:off x="8367120" y="3307680"/>
              <a:ext cx="493560" cy="442080"/>
            </a:xfrm>
            <a:custGeom>
              <a:avLst/>
              <a:gdLst>
                <a:gd name="textAreaLeft" fmla="*/ 0 w 493560"/>
                <a:gd name="textAreaRight" fmla="*/ 493920 w 493560"/>
                <a:gd name="textAreaTop" fmla="*/ 0 h 442080"/>
                <a:gd name="textAreaBottom" fmla="*/ 442440 h 442080"/>
              </a:gdLst>
              <a:ahLst/>
              <a:cxnLst/>
              <a:rect l="textAreaLeft" t="textAreaTop" r="textAreaRight" b="textAreaBottom"/>
              <a:pathLst>
                <a:path w="14791" h="13251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0" name="Google Shape;438;p2"/>
            <p:cNvSpPr/>
            <p:nvPr/>
          </p:nvSpPr>
          <p:spPr>
            <a:xfrm rot="901200">
              <a:off x="8649360" y="3656520"/>
              <a:ext cx="589320" cy="467280"/>
            </a:xfrm>
            <a:custGeom>
              <a:avLst/>
              <a:gdLst>
                <a:gd name="textAreaLeft" fmla="*/ 0 w 589320"/>
                <a:gd name="textAreaRight" fmla="*/ 589680 w 589320"/>
                <a:gd name="textAreaTop" fmla="*/ 0 h 467280"/>
                <a:gd name="textAreaBottom" fmla="*/ 467640 h 467280"/>
              </a:gdLst>
              <a:ahLst/>
              <a:cxnLst/>
              <a:rect l="textAreaLeft" t="textAreaTop" r="textAreaRight" b="textAreaBottom"/>
              <a:pathLst>
                <a:path w="17659" h="14006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1" name="Google Shape;439;p2"/>
            <p:cNvSpPr/>
            <p:nvPr/>
          </p:nvSpPr>
          <p:spPr>
            <a:xfrm rot="901200">
              <a:off x="8111160" y="3902400"/>
              <a:ext cx="561240" cy="178560"/>
            </a:xfrm>
            <a:custGeom>
              <a:avLst/>
              <a:gdLst>
                <a:gd name="textAreaLeft" fmla="*/ 0 w 561240"/>
                <a:gd name="textAreaRight" fmla="*/ 561600 w 561240"/>
                <a:gd name="textAreaTop" fmla="*/ 0 h 178560"/>
                <a:gd name="textAreaBottom" fmla="*/ 178920 h 178560"/>
              </a:gdLst>
              <a:ahLst/>
              <a:cxnLst/>
              <a:rect l="textAreaLeft" t="textAreaTop" r="textAreaRight" b="textAreaBottom"/>
              <a:pathLst>
                <a:path w="16819" h="5361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9280" bIns="89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2" name="Google Shape;440;p2"/>
            <p:cNvSpPr/>
            <p:nvPr/>
          </p:nvSpPr>
          <p:spPr>
            <a:xfrm rot="901200">
              <a:off x="8450280" y="3807000"/>
              <a:ext cx="237240" cy="215280"/>
            </a:xfrm>
            <a:custGeom>
              <a:avLst/>
              <a:gdLst>
                <a:gd name="textAreaLeft" fmla="*/ 0 w 237240"/>
                <a:gd name="textAreaRight" fmla="*/ 237600 w 237240"/>
                <a:gd name="textAreaTop" fmla="*/ 0 h 215280"/>
                <a:gd name="textAreaBottom" fmla="*/ 215640 h 215280"/>
              </a:gdLst>
              <a:ahLst/>
              <a:cxnLst/>
              <a:rect l="textAreaLeft" t="textAreaTop" r="textAreaRight" b="textAreaBottom"/>
              <a:pathLst>
                <a:path w="7115" h="6457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3" name="Google Shape;441;p2"/>
            <p:cNvSpPr/>
            <p:nvPr/>
          </p:nvSpPr>
          <p:spPr>
            <a:xfrm rot="901200">
              <a:off x="8597520" y="4003560"/>
              <a:ext cx="415440" cy="85320"/>
            </a:xfrm>
            <a:custGeom>
              <a:avLst/>
              <a:gdLst>
                <a:gd name="textAreaLeft" fmla="*/ 0 w 415440"/>
                <a:gd name="textAreaRight" fmla="*/ 415800 w 415440"/>
                <a:gd name="textAreaTop" fmla="*/ 0 h 85320"/>
                <a:gd name="textAreaBottom" fmla="*/ 85680 h 85320"/>
              </a:gdLst>
              <a:ahLst/>
              <a:cxnLst/>
              <a:rect l="textAreaLeft" t="textAreaTop" r="textAreaRight" b="textAreaBottom"/>
              <a:pathLst>
                <a:path w="12453" h="2566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2840" bIns="42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4" name="Google Shape;442;p2"/>
            <p:cNvSpPr/>
            <p:nvPr/>
          </p:nvSpPr>
          <p:spPr>
            <a:xfrm rot="901200">
              <a:off x="8497800" y="4102560"/>
              <a:ext cx="273240" cy="256680"/>
            </a:xfrm>
            <a:custGeom>
              <a:avLst/>
              <a:gdLst>
                <a:gd name="textAreaLeft" fmla="*/ 0 w 273240"/>
                <a:gd name="textAreaRight" fmla="*/ 273600 w 273240"/>
                <a:gd name="textAreaTop" fmla="*/ 0 h 256680"/>
                <a:gd name="textAreaBottom" fmla="*/ 257040 h 256680"/>
              </a:gdLst>
              <a:ahLst/>
              <a:cxnLst/>
              <a:rect l="textAreaLeft" t="textAreaTop" r="textAreaRight" b="textAreaBottom"/>
              <a:pathLst>
                <a:path w="8195" h="7695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5" name="Google Shape;443;p2"/>
            <p:cNvSpPr/>
            <p:nvPr/>
          </p:nvSpPr>
          <p:spPr>
            <a:xfrm rot="901200">
              <a:off x="8203680" y="4201200"/>
              <a:ext cx="335880" cy="115200"/>
            </a:xfrm>
            <a:custGeom>
              <a:avLst/>
              <a:gdLst>
                <a:gd name="textAreaLeft" fmla="*/ 0 w 335880"/>
                <a:gd name="textAreaRight" fmla="*/ 336240 w 335880"/>
                <a:gd name="textAreaTop" fmla="*/ 0 h 115200"/>
                <a:gd name="textAreaBottom" fmla="*/ 115560 h 115200"/>
              </a:gdLst>
              <a:ahLst/>
              <a:cxnLst/>
              <a:rect l="textAreaLeft" t="textAreaTop" r="textAreaRight" b="textAreaBottom"/>
              <a:pathLst>
                <a:path w="10066" h="3456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0" bIns="57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6" name="Google Shape;444;p2"/>
            <p:cNvSpPr/>
            <p:nvPr/>
          </p:nvSpPr>
          <p:spPr>
            <a:xfrm rot="901200">
              <a:off x="7849800" y="3576240"/>
              <a:ext cx="401760" cy="623520"/>
            </a:xfrm>
            <a:custGeom>
              <a:avLst/>
              <a:gdLst>
                <a:gd name="textAreaLeft" fmla="*/ 0 w 401760"/>
                <a:gd name="textAreaRight" fmla="*/ 402120 w 401760"/>
                <a:gd name="textAreaTop" fmla="*/ 0 h 623520"/>
                <a:gd name="textAreaBottom" fmla="*/ 623880 h 623520"/>
              </a:gdLst>
              <a:ahLst/>
              <a:cxnLst/>
              <a:rect l="textAreaLeft" t="textAreaTop" r="textAreaRight" b="textAreaBottom"/>
              <a:pathLst>
                <a:path w="12036" h="18679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7" name="Google Shape;445;p2"/>
            <p:cNvSpPr/>
            <p:nvPr/>
          </p:nvSpPr>
          <p:spPr>
            <a:xfrm rot="901200">
              <a:off x="7728120" y="4094640"/>
              <a:ext cx="445320" cy="154440"/>
            </a:xfrm>
            <a:custGeom>
              <a:avLst/>
              <a:gdLst>
                <a:gd name="textAreaLeft" fmla="*/ 0 w 445320"/>
                <a:gd name="textAreaRight" fmla="*/ 445680 w 445320"/>
                <a:gd name="textAreaTop" fmla="*/ 0 h 154440"/>
                <a:gd name="textAreaBottom" fmla="*/ 154800 h 154440"/>
              </a:gdLst>
              <a:ahLst/>
              <a:cxnLst/>
              <a:rect l="textAreaLeft" t="textAreaTop" r="textAreaRight" b="textAreaBottom"/>
              <a:pathLst>
                <a:path w="13344" h="4635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7400" bIns="77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8" name="Google Shape;446;p2"/>
            <p:cNvSpPr/>
            <p:nvPr/>
          </p:nvSpPr>
          <p:spPr>
            <a:xfrm rot="901200">
              <a:off x="7774920" y="4295880"/>
              <a:ext cx="510120" cy="203760"/>
            </a:xfrm>
            <a:custGeom>
              <a:avLst/>
              <a:gdLst>
                <a:gd name="textAreaLeft" fmla="*/ 0 w 510120"/>
                <a:gd name="textAreaRight" fmla="*/ 510480 w 510120"/>
                <a:gd name="textAreaTop" fmla="*/ 0 h 203760"/>
                <a:gd name="textAreaBottom" fmla="*/ 204120 h 203760"/>
              </a:gdLst>
              <a:ahLst/>
              <a:cxnLst/>
              <a:rect l="textAreaLeft" t="textAreaTop" r="textAreaRight" b="textAreaBottom"/>
              <a:pathLst>
                <a:path w="15288" h="6111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9" name="Google Shape;447;p2"/>
            <p:cNvSpPr/>
            <p:nvPr/>
          </p:nvSpPr>
          <p:spPr>
            <a:xfrm rot="901200">
              <a:off x="7972200" y="4418640"/>
              <a:ext cx="288360" cy="444600"/>
            </a:xfrm>
            <a:custGeom>
              <a:avLst/>
              <a:gdLst>
                <a:gd name="textAreaLeft" fmla="*/ 0 w 288360"/>
                <a:gd name="textAreaRight" fmla="*/ 288720 w 288360"/>
                <a:gd name="textAreaTop" fmla="*/ 0 h 444600"/>
                <a:gd name="textAreaBottom" fmla="*/ 444960 h 444600"/>
              </a:gdLst>
              <a:ahLst/>
              <a:cxnLst/>
              <a:rect l="textAreaLeft" t="textAreaTop" r="textAreaRight" b="textAreaBottom"/>
              <a:pathLst>
                <a:path w="8645" h="13326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40" name="Google Shape;448;p2"/>
            <p:cNvSpPr/>
            <p:nvPr/>
          </p:nvSpPr>
          <p:spPr>
            <a:xfrm rot="901200">
              <a:off x="8372880" y="4216320"/>
              <a:ext cx="507600" cy="692280"/>
            </a:xfrm>
            <a:custGeom>
              <a:avLst/>
              <a:gdLst>
                <a:gd name="textAreaLeft" fmla="*/ 0 w 507600"/>
                <a:gd name="textAreaRight" fmla="*/ 507960 w 507600"/>
                <a:gd name="textAreaTop" fmla="*/ 0 h 692280"/>
                <a:gd name="textAreaBottom" fmla="*/ 692640 h 692280"/>
              </a:gdLst>
              <a:ahLst/>
              <a:cxnLst/>
              <a:rect l="textAreaLeft" t="textAreaTop" r="textAreaRight" b="textAreaBottom"/>
              <a:pathLst>
                <a:path w="15213" h="20741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41" name="Google Shape;449;p2"/>
            <p:cNvSpPr/>
            <p:nvPr/>
          </p:nvSpPr>
          <p:spPr>
            <a:xfrm rot="901200">
              <a:off x="8403840" y="4773240"/>
              <a:ext cx="637560" cy="250560"/>
            </a:xfrm>
            <a:custGeom>
              <a:avLst/>
              <a:gdLst>
                <a:gd name="textAreaLeft" fmla="*/ 0 w 637560"/>
                <a:gd name="textAreaRight" fmla="*/ 637920 w 637560"/>
                <a:gd name="textAreaTop" fmla="*/ 0 h 250560"/>
                <a:gd name="textAreaBottom" fmla="*/ 250920 h 250560"/>
              </a:gdLst>
              <a:ahLst/>
              <a:cxnLst/>
              <a:rect l="textAreaLeft" t="textAreaTop" r="textAreaRight" b="textAreaBottom"/>
              <a:pathLst>
                <a:path w="19102" h="7516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42" name="Google Shape;450;p2"/>
            <p:cNvSpPr/>
            <p:nvPr/>
          </p:nvSpPr>
          <p:spPr>
            <a:xfrm rot="901200">
              <a:off x="8052120" y="4259880"/>
              <a:ext cx="388440" cy="390960"/>
            </a:xfrm>
            <a:custGeom>
              <a:avLst/>
              <a:gdLst>
                <a:gd name="textAreaLeft" fmla="*/ 0 w 388440"/>
                <a:gd name="textAreaRight" fmla="*/ 388800 w 388440"/>
                <a:gd name="textAreaTop" fmla="*/ 0 h 390960"/>
                <a:gd name="textAreaBottom" fmla="*/ 391320 h 390960"/>
              </a:gdLst>
              <a:ahLst/>
              <a:cxnLst/>
              <a:rect l="textAreaLeft" t="textAreaTop" r="textAreaRight" b="textAreaBottom"/>
              <a:pathLst>
                <a:path w="11643" h="11714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43" name="Google Shape;451;p2"/>
            <p:cNvSpPr/>
            <p:nvPr/>
          </p:nvSpPr>
          <p:spPr>
            <a:xfrm rot="901200">
              <a:off x="8560080" y="3195720"/>
              <a:ext cx="205920" cy="1558440"/>
            </a:xfrm>
            <a:custGeom>
              <a:avLst/>
              <a:gdLst>
                <a:gd name="textAreaLeft" fmla="*/ 0 w 205920"/>
                <a:gd name="textAreaRight" fmla="*/ 206280 w 205920"/>
                <a:gd name="textAreaTop" fmla="*/ 0 h 1558440"/>
                <a:gd name="textAreaBottom" fmla="*/ 1558800 h 1558440"/>
              </a:gdLst>
              <a:ahLst/>
              <a:cxnLst/>
              <a:rect l="textAreaLeft" t="textAreaTop" r="textAreaRight" b="textAreaBottom"/>
              <a:pathLst>
                <a:path w="6174" h="4668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44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title"/>
          </p:nvPr>
        </p:nvSpPr>
        <p:spPr>
          <a:xfrm>
            <a:off x="714240" y="1185480"/>
            <a:ext cx="5007240" cy="1025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5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23" name="Google Shape;3132;p27"/>
          <p:cNvSpPr/>
          <p:nvPr/>
        </p:nvSpPr>
        <p:spPr>
          <a:xfrm>
            <a:off x="714240" y="3671640"/>
            <a:ext cx="3513960" cy="66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en" sz="1100" b="0" u="none" strike="noStrike">
                <a:solidFill>
                  <a:srgbClr val="534844"/>
                </a:solidFill>
                <a:effectLst/>
                <a:uFillTx/>
                <a:latin typeface="Poppins Light"/>
                <a:ea typeface="Poppins Light"/>
              </a:rPr>
              <a:t>CREDITS: This presentation template was created by </a:t>
            </a:r>
            <a:r>
              <a:rPr lang="en" sz="1100" b="1" u="sng" strike="noStrike">
                <a:solidFill>
                  <a:srgbClr val="534844"/>
                </a:solidFill>
                <a:effectLst/>
                <a:uFillTx/>
                <a:latin typeface="Poppins"/>
                <a:ea typeface="Poppins"/>
                <a:hlinkClick r:id="rId4"/>
              </a:rPr>
              <a:t>Slidesgo</a:t>
            </a:r>
            <a:r>
              <a:rPr lang="en" sz="1100" b="0" u="none" strike="noStrike">
                <a:solidFill>
                  <a:srgbClr val="534844"/>
                </a:solidFill>
                <a:effectLst/>
                <a:uFillTx/>
                <a:latin typeface="Poppins Light"/>
                <a:ea typeface="Poppins Light"/>
              </a:rPr>
              <a:t>, including icons, infographics &amp; images by </a:t>
            </a:r>
            <a:r>
              <a:rPr lang="en" sz="1100" b="1" u="sng" strike="noStrike">
                <a:solidFill>
                  <a:srgbClr val="534844"/>
                </a:solidFill>
                <a:effectLst/>
                <a:uFillTx/>
                <a:latin typeface="Poppins"/>
                <a:ea typeface="Poppins"/>
                <a:hlinkClick r:id="rId5"/>
              </a:rPr>
              <a:t>Freepik</a:t>
            </a:r>
            <a:r>
              <a:rPr lang="en" sz="1100" b="0" u="none" strike="noStrike">
                <a:solidFill>
                  <a:srgbClr val="534844"/>
                </a:solidFill>
                <a:effectLst/>
                <a:uFillTx/>
                <a:latin typeface="Poppins Light"/>
                <a:ea typeface="Poppins Light"/>
              </a:rPr>
              <a:t>. 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524" name="Google Shape;3133;p27"/>
          <p:cNvGrpSpPr/>
          <p:nvPr/>
        </p:nvGrpSpPr>
        <p:grpSpPr>
          <a:xfrm>
            <a:off x="4158360" y="3023640"/>
            <a:ext cx="5569200" cy="2776320"/>
            <a:chOff x="4158360" y="3023640"/>
            <a:chExt cx="5569200" cy="2776320"/>
          </a:xfrm>
        </p:grpSpPr>
        <p:sp>
          <p:nvSpPr>
            <p:cNvPr id="525" name="Google Shape;3134;p27"/>
            <p:cNvSpPr/>
            <p:nvPr/>
          </p:nvSpPr>
          <p:spPr>
            <a:xfrm flipH="1">
              <a:off x="4158360" y="3023640"/>
              <a:ext cx="5569200" cy="2530080"/>
            </a:xfrm>
            <a:custGeom>
              <a:avLst/>
              <a:gdLst>
                <a:gd name="textAreaLeft" fmla="*/ 360 w 5569200"/>
                <a:gd name="textAreaRight" fmla="*/ 5569920 w 5569200"/>
                <a:gd name="textAreaTop" fmla="*/ 0 h 2530080"/>
                <a:gd name="textAreaBottom" fmla="*/ 2530440 h 2530080"/>
              </a:gdLst>
              <a:ahLst/>
              <a:cxnLst/>
              <a:rect l="textAreaLeft" t="textAreaTop" r="textAreaRight" b="textAreaBottom"/>
              <a:pathLst>
                <a:path w="37534" h="18802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26" name="Google Shape;3135;p27"/>
            <p:cNvSpPr/>
            <p:nvPr/>
          </p:nvSpPr>
          <p:spPr>
            <a:xfrm flipH="1">
              <a:off x="4494240" y="3426120"/>
              <a:ext cx="5150880" cy="2215800"/>
            </a:xfrm>
            <a:custGeom>
              <a:avLst/>
              <a:gdLst>
                <a:gd name="textAreaLeft" fmla="*/ 360 w 5150880"/>
                <a:gd name="textAreaRight" fmla="*/ 5151600 w 5150880"/>
                <a:gd name="textAreaTop" fmla="*/ 0 h 2215800"/>
                <a:gd name="textAreaBottom" fmla="*/ 2216160 h 2215800"/>
              </a:gdLst>
              <a:ahLst/>
              <a:cxnLst/>
              <a:rect l="textAreaLeft" t="textAreaTop" r="textAreaRight" b="textAreaBottom"/>
              <a:pathLst>
                <a:path w="34715" h="16466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27" name="Google Shape;3136;p27"/>
            <p:cNvSpPr/>
            <p:nvPr/>
          </p:nvSpPr>
          <p:spPr>
            <a:xfrm flipH="1">
              <a:off x="4768920" y="3679200"/>
              <a:ext cx="4516560" cy="2028960"/>
            </a:xfrm>
            <a:custGeom>
              <a:avLst/>
              <a:gdLst>
                <a:gd name="textAreaLeft" fmla="*/ 360 w 4516560"/>
                <a:gd name="textAreaRight" fmla="*/ 4517280 w 4516560"/>
                <a:gd name="textAreaTop" fmla="*/ 0 h 2028960"/>
                <a:gd name="textAreaBottom" fmla="*/ 2029320 h 2028960"/>
              </a:gdLst>
              <a:ahLst/>
              <a:cxnLst/>
              <a:rect l="textAreaLeft" t="textAreaTop" r="textAreaRight" b="textAreaBottom"/>
              <a:pathLst>
                <a:path w="30441" h="15078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>
              <a:solidFill>
                <a:srgbClr val="EFEFE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28" name="Google Shape;3137;p27"/>
            <p:cNvSpPr/>
            <p:nvPr/>
          </p:nvSpPr>
          <p:spPr>
            <a:xfrm flipH="1">
              <a:off x="5263200" y="4062960"/>
              <a:ext cx="3675600" cy="1647360"/>
            </a:xfrm>
            <a:custGeom>
              <a:avLst/>
              <a:gdLst>
                <a:gd name="textAreaLeft" fmla="*/ 360 w 3675600"/>
                <a:gd name="textAreaRight" fmla="*/ 3676320 w 3675600"/>
                <a:gd name="textAreaTop" fmla="*/ 0 h 1647360"/>
                <a:gd name="textAreaBottom" fmla="*/ 1647720 h 1647360"/>
              </a:gdLst>
              <a:ahLst/>
              <a:cxnLst/>
              <a:rect l="textAreaLeft" t="textAreaTop" r="textAreaRight" b="textAreaBottom"/>
              <a:pathLst>
                <a:path w="24772" h="12242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29" name="Google Shape;3138;p27"/>
            <p:cNvSpPr/>
            <p:nvPr/>
          </p:nvSpPr>
          <p:spPr>
            <a:xfrm flipH="1">
              <a:off x="5519880" y="4489200"/>
              <a:ext cx="3046320" cy="1231200"/>
            </a:xfrm>
            <a:custGeom>
              <a:avLst/>
              <a:gdLst>
                <a:gd name="textAreaLeft" fmla="*/ 360 w 3046320"/>
                <a:gd name="textAreaRight" fmla="*/ 3047040 w 3046320"/>
                <a:gd name="textAreaTop" fmla="*/ 0 h 1231200"/>
                <a:gd name="textAreaBottom" fmla="*/ 1231560 h 1231200"/>
              </a:gdLst>
              <a:ahLst/>
              <a:cxnLst/>
              <a:rect l="textAreaLeft" t="textAreaTop" r="textAreaRight" b="textAreaBottom"/>
              <a:pathLst>
                <a:path w="20533" h="915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0" name="Google Shape;3139;p27"/>
            <p:cNvSpPr/>
            <p:nvPr/>
          </p:nvSpPr>
          <p:spPr>
            <a:xfrm flipH="1">
              <a:off x="6137640" y="4906800"/>
              <a:ext cx="2051280" cy="842400"/>
            </a:xfrm>
            <a:custGeom>
              <a:avLst/>
              <a:gdLst>
                <a:gd name="textAreaLeft" fmla="*/ 360 w 2051280"/>
                <a:gd name="textAreaRight" fmla="*/ 2052000 w 2051280"/>
                <a:gd name="textAreaTop" fmla="*/ 0 h 842400"/>
                <a:gd name="textAreaBottom" fmla="*/ 842760 h 842400"/>
              </a:gdLst>
              <a:ahLst/>
              <a:cxnLst/>
              <a:rect l="textAreaLeft" t="textAreaTop" r="textAreaRight" b="textAreaBottom"/>
              <a:pathLst>
                <a:path w="13827" h="6262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1" name="Google Shape;3140;p27"/>
            <p:cNvSpPr/>
            <p:nvPr/>
          </p:nvSpPr>
          <p:spPr>
            <a:xfrm flipH="1">
              <a:off x="6474960" y="5306040"/>
              <a:ext cx="1451880" cy="493920"/>
            </a:xfrm>
            <a:custGeom>
              <a:avLst/>
              <a:gdLst>
                <a:gd name="textAreaLeft" fmla="*/ -360 w 1451880"/>
                <a:gd name="textAreaRight" fmla="*/ 1451880 w 1451880"/>
                <a:gd name="textAreaTop" fmla="*/ 0 h 493920"/>
                <a:gd name="textAreaBottom" fmla="*/ 494280 h 493920"/>
              </a:gdLst>
              <a:ahLst/>
              <a:cxnLst/>
              <a:rect l="textAreaLeft" t="textAreaTop" r="textAreaRight" b="textAreaBottom"/>
              <a:pathLst>
                <a:path w="9787" h="3673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532" name="Google Shape;3141;p27"/>
          <p:cNvGrpSpPr/>
          <p:nvPr/>
        </p:nvGrpSpPr>
        <p:grpSpPr>
          <a:xfrm>
            <a:off x="4572360" y="-836280"/>
            <a:ext cx="5590080" cy="2521080"/>
            <a:chOff x="4572360" y="-836280"/>
            <a:chExt cx="5590080" cy="2521080"/>
          </a:xfrm>
        </p:grpSpPr>
        <p:sp>
          <p:nvSpPr>
            <p:cNvPr id="533" name="Google Shape;3142;p27"/>
            <p:cNvSpPr/>
            <p:nvPr/>
          </p:nvSpPr>
          <p:spPr>
            <a:xfrm rot="10800000">
              <a:off x="4572360" y="-659520"/>
              <a:ext cx="5590080" cy="2344320"/>
            </a:xfrm>
            <a:custGeom>
              <a:avLst/>
              <a:gdLst>
                <a:gd name="textAreaLeft" fmla="*/ 0 w 5590080"/>
                <a:gd name="textAreaRight" fmla="*/ 5590440 w 5590080"/>
                <a:gd name="textAreaTop" fmla="*/ 0 h 2344320"/>
                <a:gd name="textAreaBottom" fmla="*/ 2344680 h 2344320"/>
              </a:gdLst>
              <a:ahLst/>
              <a:cxnLst/>
              <a:rect l="textAreaLeft" t="textAreaTop" r="textAreaRight" b="textAreaBottom"/>
              <a:pathLst>
                <a:path w="65886" h="27634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4" name="Google Shape;3143;p27"/>
            <p:cNvSpPr/>
            <p:nvPr/>
          </p:nvSpPr>
          <p:spPr>
            <a:xfrm rot="10800000">
              <a:off x="4853880" y="-770040"/>
              <a:ext cx="5013360" cy="2189520"/>
            </a:xfrm>
            <a:custGeom>
              <a:avLst/>
              <a:gdLst>
                <a:gd name="textAreaLeft" fmla="*/ 0 w 5013360"/>
                <a:gd name="textAreaRight" fmla="*/ 5013720 w 5013360"/>
                <a:gd name="textAreaTop" fmla="*/ 0 h 2189520"/>
                <a:gd name="textAreaBottom" fmla="*/ 2189880 h 2189520"/>
              </a:gdLst>
              <a:ahLst/>
              <a:cxnLst/>
              <a:rect l="textAreaLeft" t="textAreaTop" r="textAreaRight" b="textAreaBottom"/>
              <a:pathLst>
                <a:path w="59089" h="2581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5" name="Google Shape;3144;p27"/>
            <p:cNvSpPr/>
            <p:nvPr/>
          </p:nvSpPr>
          <p:spPr>
            <a:xfrm rot="10800000">
              <a:off x="5022360" y="-772920"/>
              <a:ext cx="4482000" cy="1783080"/>
            </a:xfrm>
            <a:custGeom>
              <a:avLst/>
              <a:gdLst>
                <a:gd name="textAreaLeft" fmla="*/ 0 w 4482000"/>
                <a:gd name="textAreaRight" fmla="*/ 4482360 w 4482000"/>
                <a:gd name="textAreaTop" fmla="*/ 0 h 1783080"/>
                <a:gd name="textAreaBottom" fmla="*/ 1783440 h 1783080"/>
              </a:gdLst>
              <a:ahLst/>
              <a:cxnLst/>
              <a:rect l="textAreaLeft" t="textAreaTop" r="textAreaRight" b="textAreaBottom"/>
              <a:pathLst>
                <a:path w="52824" h="21016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6" name="Google Shape;3145;p27"/>
            <p:cNvSpPr/>
            <p:nvPr/>
          </p:nvSpPr>
          <p:spPr>
            <a:xfrm rot="10800000">
              <a:off x="5264280" y="-795600"/>
              <a:ext cx="4034520" cy="1486080"/>
            </a:xfrm>
            <a:custGeom>
              <a:avLst/>
              <a:gdLst>
                <a:gd name="textAreaLeft" fmla="*/ 0 w 4034520"/>
                <a:gd name="textAreaRight" fmla="*/ 4034880 w 4034520"/>
                <a:gd name="textAreaTop" fmla="*/ 0 h 1486080"/>
                <a:gd name="textAreaBottom" fmla="*/ 1486440 h 1486080"/>
              </a:gdLst>
              <a:ahLst/>
              <a:cxnLst/>
              <a:rect l="textAreaLeft" t="textAreaTop" r="textAreaRight" b="textAreaBottom"/>
              <a:pathLst>
                <a:path w="47550" h="17517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7" name="Google Shape;3146;p27"/>
            <p:cNvSpPr/>
            <p:nvPr/>
          </p:nvSpPr>
          <p:spPr>
            <a:xfrm rot="10800000">
              <a:off x="5482800" y="-836280"/>
              <a:ext cx="3429360" cy="895680"/>
            </a:xfrm>
            <a:custGeom>
              <a:avLst/>
              <a:gdLst>
                <a:gd name="textAreaLeft" fmla="*/ 0 w 3429360"/>
                <a:gd name="textAreaRight" fmla="*/ 3429720 w 3429360"/>
                <a:gd name="textAreaTop" fmla="*/ 0 h 895680"/>
                <a:gd name="textAreaBottom" fmla="*/ 896040 h 895680"/>
              </a:gdLst>
              <a:ahLst/>
              <a:cxnLst/>
              <a:rect l="textAreaLeft" t="textAreaTop" r="textAreaRight" b="textAreaBottom"/>
              <a:pathLst>
                <a:path w="40419" h="10562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538" name="Google Shape;3147;p27"/>
          <p:cNvSpPr/>
          <p:nvPr/>
        </p:nvSpPr>
        <p:spPr>
          <a:xfrm rot="19732200" flipH="1">
            <a:off x="-929520" y="4141440"/>
            <a:ext cx="1902600" cy="1701000"/>
          </a:xfrm>
          <a:custGeom>
            <a:avLst/>
            <a:gdLst>
              <a:gd name="textAreaLeft" fmla="*/ -360 w 1902600"/>
              <a:gd name="textAreaRight" fmla="*/ 1902600 w 1902600"/>
              <a:gd name="textAreaTop" fmla="*/ 0 h 1701000"/>
              <a:gd name="textAreaBottom" fmla="*/ 1701360 h 1701000"/>
            </a:gdLst>
            <a:ahLst/>
            <a:cxnLst/>
            <a:rect l="textAreaLeft" t="textAreaTop" r="textAreaRight" b="textAreaBottom"/>
            <a:pathLst>
              <a:path w="44049" h="39391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539" name="Google Shape;3148;p27"/>
          <p:cNvGrpSpPr/>
          <p:nvPr/>
        </p:nvGrpSpPr>
        <p:grpSpPr>
          <a:xfrm>
            <a:off x="8341560" y="735840"/>
            <a:ext cx="1515240" cy="1774080"/>
            <a:chOff x="8341560" y="735840"/>
            <a:chExt cx="1515240" cy="1774080"/>
          </a:xfrm>
        </p:grpSpPr>
        <p:sp>
          <p:nvSpPr>
            <p:cNvPr id="540" name="Google Shape;3149;p27"/>
            <p:cNvSpPr/>
            <p:nvPr/>
          </p:nvSpPr>
          <p:spPr>
            <a:xfrm rot="12561000">
              <a:off x="8664480" y="849240"/>
              <a:ext cx="868680" cy="1546920"/>
            </a:xfrm>
            <a:custGeom>
              <a:avLst/>
              <a:gdLst>
                <a:gd name="textAreaLeft" fmla="*/ 0 w 868680"/>
                <a:gd name="textAreaRight" fmla="*/ 869040 w 868680"/>
                <a:gd name="textAreaTop" fmla="*/ 0 h 1546920"/>
                <a:gd name="textAreaBottom" fmla="*/ 1547280 h 154692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1" name="Google Shape;3150;p27"/>
            <p:cNvSpPr/>
            <p:nvPr/>
          </p:nvSpPr>
          <p:spPr>
            <a:xfrm rot="12561000">
              <a:off x="8969400" y="802440"/>
              <a:ext cx="225360" cy="1600200"/>
            </a:xfrm>
            <a:custGeom>
              <a:avLst/>
              <a:gdLst>
                <a:gd name="textAreaLeft" fmla="*/ 0 w 225360"/>
                <a:gd name="textAreaRight" fmla="*/ 225720 w 225360"/>
                <a:gd name="textAreaTop" fmla="*/ 0 h 1600200"/>
                <a:gd name="textAreaBottom" fmla="*/ 1600560 h 160020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2" name="Google Shape;3151;p27"/>
            <p:cNvSpPr/>
            <p:nvPr/>
          </p:nvSpPr>
          <p:spPr>
            <a:xfrm rot="12561000">
              <a:off x="8754840" y="2052720"/>
              <a:ext cx="147960" cy="115560"/>
            </a:xfrm>
            <a:custGeom>
              <a:avLst/>
              <a:gdLst>
                <a:gd name="textAreaLeft" fmla="*/ 0 w 147960"/>
                <a:gd name="textAreaRight" fmla="*/ 148320 w 147960"/>
                <a:gd name="textAreaTop" fmla="*/ 0 h 115560"/>
                <a:gd name="textAreaBottom" fmla="*/ 115920 h 11556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960" bIns="57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3" name="Google Shape;3152;p27"/>
            <p:cNvSpPr/>
            <p:nvPr/>
          </p:nvSpPr>
          <p:spPr>
            <a:xfrm rot="12561000">
              <a:off x="8740080" y="1806120"/>
              <a:ext cx="260280" cy="208800"/>
            </a:xfrm>
            <a:custGeom>
              <a:avLst/>
              <a:gdLst>
                <a:gd name="textAreaLeft" fmla="*/ 0 w 260280"/>
                <a:gd name="textAreaRight" fmla="*/ 260640 w 260280"/>
                <a:gd name="textAreaTop" fmla="*/ 0 h 208800"/>
                <a:gd name="textAreaBottom" fmla="*/ 209160 h 20880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4" name="Google Shape;3153;p27"/>
            <p:cNvSpPr/>
            <p:nvPr/>
          </p:nvSpPr>
          <p:spPr>
            <a:xfrm rot="12561000">
              <a:off x="8747640" y="1556280"/>
              <a:ext cx="352800" cy="327240"/>
            </a:xfrm>
            <a:custGeom>
              <a:avLst/>
              <a:gdLst>
                <a:gd name="textAreaLeft" fmla="*/ 0 w 352800"/>
                <a:gd name="textAreaRight" fmla="*/ 353160 w 352800"/>
                <a:gd name="textAreaTop" fmla="*/ 0 h 327240"/>
                <a:gd name="textAreaBottom" fmla="*/ 327600 h 32724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5" name="Google Shape;3154;p27"/>
            <p:cNvSpPr/>
            <p:nvPr/>
          </p:nvSpPr>
          <p:spPr>
            <a:xfrm rot="12561000">
              <a:off x="8775720" y="1246680"/>
              <a:ext cx="440280" cy="458280"/>
            </a:xfrm>
            <a:custGeom>
              <a:avLst/>
              <a:gdLst>
                <a:gd name="textAreaLeft" fmla="*/ 0 w 440280"/>
                <a:gd name="textAreaRight" fmla="*/ 440640 w 440280"/>
                <a:gd name="textAreaTop" fmla="*/ 0 h 458280"/>
                <a:gd name="textAreaBottom" fmla="*/ 458640 h 45828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6" name="Google Shape;3155;p27"/>
            <p:cNvSpPr/>
            <p:nvPr/>
          </p:nvSpPr>
          <p:spPr>
            <a:xfrm rot="12561000">
              <a:off x="8798040" y="974520"/>
              <a:ext cx="505080" cy="542160"/>
            </a:xfrm>
            <a:custGeom>
              <a:avLst/>
              <a:gdLst>
                <a:gd name="textAreaLeft" fmla="*/ 0 w 505080"/>
                <a:gd name="textAreaRight" fmla="*/ 505440 w 505080"/>
                <a:gd name="textAreaTop" fmla="*/ 0 h 542160"/>
                <a:gd name="textAreaBottom" fmla="*/ 542520 h 54216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7" name="Google Shape;3156;p27"/>
            <p:cNvSpPr/>
            <p:nvPr/>
          </p:nvSpPr>
          <p:spPr>
            <a:xfrm rot="12561000">
              <a:off x="8839800" y="2180160"/>
              <a:ext cx="159840" cy="115200"/>
            </a:xfrm>
            <a:custGeom>
              <a:avLst/>
              <a:gdLst>
                <a:gd name="textAreaLeft" fmla="*/ 0 w 159840"/>
                <a:gd name="textAreaRight" fmla="*/ 160200 w 159840"/>
                <a:gd name="textAreaTop" fmla="*/ 0 h 115200"/>
                <a:gd name="textAreaBottom" fmla="*/ 115560 h 11520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0" bIns="57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8" name="Google Shape;3157;p27"/>
            <p:cNvSpPr/>
            <p:nvPr/>
          </p:nvSpPr>
          <p:spPr>
            <a:xfrm rot="12561000">
              <a:off x="8903880" y="1998000"/>
              <a:ext cx="327960" cy="196560"/>
            </a:xfrm>
            <a:custGeom>
              <a:avLst/>
              <a:gdLst>
                <a:gd name="textAreaLeft" fmla="*/ 0 w 327960"/>
                <a:gd name="textAreaRight" fmla="*/ 328320 w 327960"/>
                <a:gd name="textAreaTop" fmla="*/ 0 h 196560"/>
                <a:gd name="textAreaBottom" fmla="*/ 196920 h 19656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9" name="Google Shape;3158;p27"/>
            <p:cNvSpPr/>
            <p:nvPr/>
          </p:nvSpPr>
          <p:spPr>
            <a:xfrm rot="12561000">
              <a:off x="9009720" y="1818720"/>
              <a:ext cx="370080" cy="218160"/>
            </a:xfrm>
            <a:custGeom>
              <a:avLst/>
              <a:gdLst>
                <a:gd name="textAreaLeft" fmla="*/ 0 w 370080"/>
                <a:gd name="textAreaRight" fmla="*/ 370440 w 370080"/>
                <a:gd name="textAreaTop" fmla="*/ 0 h 218160"/>
                <a:gd name="textAreaBottom" fmla="*/ 218520 h 21816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0" name="Google Shape;3159;p27"/>
            <p:cNvSpPr/>
            <p:nvPr/>
          </p:nvSpPr>
          <p:spPr>
            <a:xfrm rot="12561000">
              <a:off x="9136080" y="1576800"/>
              <a:ext cx="471960" cy="247680"/>
            </a:xfrm>
            <a:custGeom>
              <a:avLst/>
              <a:gdLst>
                <a:gd name="textAreaLeft" fmla="*/ 0 w 471960"/>
                <a:gd name="textAreaRight" fmla="*/ 472320 w 471960"/>
                <a:gd name="textAreaTop" fmla="*/ 0 h 247680"/>
                <a:gd name="textAreaBottom" fmla="*/ 248040 h 24768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1" name="Google Shape;3160;p27"/>
            <p:cNvSpPr/>
            <p:nvPr/>
          </p:nvSpPr>
          <p:spPr>
            <a:xfrm rot="12561000">
              <a:off x="9252360" y="1316880"/>
              <a:ext cx="498600" cy="270720"/>
            </a:xfrm>
            <a:custGeom>
              <a:avLst/>
              <a:gdLst>
                <a:gd name="textAreaLeft" fmla="*/ 0 w 498600"/>
                <a:gd name="textAreaRight" fmla="*/ 498960 w 498600"/>
                <a:gd name="textAreaTop" fmla="*/ 0 h 270720"/>
                <a:gd name="textAreaBottom" fmla="*/ 271080 h 27072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2" name="Google Shape;3161;p27"/>
            <p:cNvSpPr/>
            <p:nvPr/>
          </p:nvSpPr>
          <p:spPr>
            <a:xfrm rot="12561000">
              <a:off x="9327600" y="1083600"/>
              <a:ext cx="364320" cy="168480"/>
            </a:xfrm>
            <a:custGeom>
              <a:avLst/>
              <a:gdLst>
                <a:gd name="textAreaLeft" fmla="*/ 0 w 364320"/>
                <a:gd name="textAreaRight" fmla="*/ 364680 w 364320"/>
                <a:gd name="textAreaTop" fmla="*/ 0 h 168480"/>
                <a:gd name="textAreaBottom" fmla="*/ 168840 h 16848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240" bIns="84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553" name="Google Shape;3162;p27"/>
          <p:cNvSpPr/>
          <p:nvPr/>
        </p:nvSpPr>
        <p:spPr>
          <a:xfrm rot="7705800" flipH="1">
            <a:off x="-162000" y="-338040"/>
            <a:ext cx="1208880" cy="1080720"/>
          </a:xfrm>
          <a:custGeom>
            <a:avLst/>
            <a:gdLst>
              <a:gd name="textAreaLeft" fmla="*/ 360 w 1208880"/>
              <a:gd name="textAreaRight" fmla="*/ 1209600 w 1208880"/>
              <a:gd name="textAreaTop" fmla="*/ 0 h 1080720"/>
              <a:gd name="textAreaBottom" fmla="*/ 1081080 h 1080720"/>
            </a:gdLst>
            <a:ahLst/>
            <a:cxnLst/>
            <a:rect l="textAreaLeft" t="textAreaTop" r="textAreaRight" b="textAreaBottom"/>
            <a:pathLst>
              <a:path w="44049" h="39391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554" name="Google Shape;3163;p27"/>
          <p:cNvGrpSpPr/>
          <p:nvPr/>
        </p:nvGrpSpPr>
        <p:grpSpPr>
          <a:xfrm>
            <a:off x="6884280" y="-1108440"/>
            <a:ext cx="2295720" cy="2254320"/>
            <a:chOff x="6884280" y="-1108440"/>
            <a:chExt cx="2295720" cy="2254320"/>
          </a:xfrm>
        </p:grpSpPr>
        <p:sp>
          <p:nvSpPr>
            <p:cNvPr id="555" name="Google Shape;3164;p27"/>
            <p:cNvSpPr/>
            <p:nvPr/>
          </p:nvSpPr>
          <p:spPr>
            <a:xfrm rot="13732800">
              <a:off x="7126920" y="408960"/>
              <a:ext cx="314640" cy="745920"/>
            </a:xfrm>
            <a:custGeom>
              <a:avLst/>
              <a:gdLst>
                <a:gd name="textAreaLeft" fmla="*/ 0 w 314640"/>
                <a:gd name="textAreaRight" fmla="*/ 315000 w 314640"/>
                <a:gd name="textAreaTop" fmla="*/ 0 h 745920"/>
                <a:gd name="textAreaBottom" fmla="*/ 746280 h 745920"/>
              </a:gdLst>
              <a:ahLst/>
              <a:cxnLst/>
              <a:rect l="textAreaLeft" t="textAreaTop" r="textAreaRight" b="textAreaBottom"/>
              <a:pathLst>
                <a:path w="9431" h="22345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6" name="Google Shape;3165;p27"/>
            <p:cNvSpPr/>
            <p:nvPr/>
          </p:nvSpPr>
          <p:spPr>
            <a:xfrm rot="13732800">
              <a:off x="6952680" y="195480"/>
              <a:ext cx="549720" cy="431640"/>
            </a:xfrm>
            <a:custGeom>
              <a:avLst/>
              <a:gdLst>
                <a:gd name="textAreaLeft" fmla="*/ 0 w 549720"/>
                <a:gd name="textAreaRight" fmla="*/ 550080 w 549720"/>
                <a:gd name="textAreaTop" fmla="*/ 0 h 431640"/>
                <a:gd name="textAreaBottom" fmla="*/ 432000 h 431640"/>
              </a:gdLst>
              <a:ahLst/>
              <a:cxnLst/>
              <a:rect l="textAreaLeft" t="textAreaTop" r="textAreaRight" b="textAreaBottom"/>
              <a:pathLst>
                <a:path w="16467" h="1294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7" name="Google Shape;3166;p27"/>
            <p:cNvSpPr/>
            <p:nvPr/>
          </p:nvSpPr>
          <p:spPr>
            <a:xfrm rot="13732800">
              <a:off x="7351200" y="512280"/>
              <a:ext cx="455040" cy="316800"/>
            </a:xfrm>
            <a:custGeom>
              <a:avLst/>
              <a:gdLst>
                <a:gd name="textAreaLeft" fmla="*/ 0 w 455040"/>
                <a:gd name="textAreaRight" fmla="*/ 455400 w 455040"/>
                <a:gd name="textAreaTop" fmla="*/ 0 h 316800"/>
                <a:gd name="textAreaBottom" fmla="*/ 317160 h 316800"/>
              </a:gdLst>
              <a:ahLst/>
              <a:cxnLst/>
              <a:rect l="textAreaLeft" t="textAreaTop" r="textAreaRight" b="textAreaBottom"/>
              <a:pathLst>
                <a:path w="13639" h="9495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8" name="Google Shape;3167;p27"/>
            <p:cNvSpPr/>
            <p:nvPr/>
          </p:nvSpPr>
          <p:spPr>
            <a:xfrm rot="13732800">
              <a:off x="7128360" y="-70200"/>
              <a:ext cx="586440" cy="469800"/>
            </a:xfrm>
            <a:custGeom>
              <a:avLst/>
              <a:gdLst>
                <a:gd name="textAreaLeft" fmla="*/ 0 w 586440"/>
                <a:gd name="textAreaRight" fmla="*/ 586800 w 586440"/>
                <a:gd name="textAreaTop" fmla="*/ 0 h 469800"/>
                <a:gd name="textAreaBottom" fmla="*/ 470160 h 469800"/>
              </a:gdLst>
              <a:ahLst/>
              <a:cxnLst/>
              <a:rect l="textAreaLeft" t="textAreaTop" r="textAreaRight" b="textAreaBottom"/>
              <a:pathLst>
                <a:path w="17566" h="1408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9" name="Google Shape;3168;p27"/>
            <p:cNvSpPr/>
            <p:nvPr/>
          </p:nvSpPr>
          <p:spPr>
            <a:xfrm rot="13732800">
              <a:off x="7638120" y="191160"/>
              <a:ext cx="493560" cy="442080"/>
            </a:xfrm>
            <a:custGeom>
              <a:avLst/>
              <a:gdLst>
                <a:gd name="textAreaLeft" fmla="*/ 0 w 493560"/>
                <a:gd name="textAreaRight" fmla="*/ 493920 w 493560"/>
                <a:gd name="textAreaTop" fmla="*/ 0 h 442080"/>
                <a:gd name="textAreaBottom" fmla="*/ 442440 h 442080"/>
              </a:gdLst>
              <a:ahLst/>
              <a:cxnLst/>
              <a:rect l="textAreaLeft" t="textAreaTop" r="textAreaRight" b="textAreaBottom"/>
              <a:pathLst>
                <a:path w="14791" h="13251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0" name="Google Shape;3169;p27"/>
            <p:cNvSpPr/>
            <p:nvPr/>
          </p:nvSpPr>
          <p:spPr>
            <a:xfrm rot="13732800">
              <a:off x="7517520" y="-305280"/>
              <a:ext cx="589320" cy="467280"/>
            </a:xfrm>
            <a:custGeom>
              <a:avLst/>
              <a:gdLst>
                <a:gd name="textAreaLeft" fmla="*/ 0 w 589320"/>
                <a:gd name="textAreaRight" fmla="*/ 589680 w 589320"/>
                <a:gd name="textAreaTop" fmla="*/ 0 h 467280"/>
                <a:gd name="textAreaBottom" fmla="*/ 467640 h 467280"/>
              </a:gdLst>
              <a:ahLst/>
              <a:cxnLst/>
              <a:rect l="textAreaLeft" t="textAreaTop" r="textAreaRight" b="textAreaBottom"/>
              <a:pathLst>
                <a:path w="17659" h="14006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1" name="Google Shape;3170;p27"/>
            <p:cNvSpPr/>
            <p:nvPr/>
          </p:nvSpPr>
          <p:spPr>
            <a:xfrm rot="13732800">
              <a:off x="8046720" y="62280"/>
              <a:ext cx="561240" cy="178560"/>
            </a:xfrm>
            <a:custGeom>
              <a:avLst/>
              <a:gdLst>
                <a:gd name="textAreaLeft" fmla="*/ 0 w 561240"/>
                <a:gd name="textAreaRight" fmla="*/ 561600 w 561240"/>
                <a:gd name="textAreaTop" fmla="*/ 0 h 178560"/>
                <a:gd name="textAreaBottom" fmla="*/ 178920 h 178560"/>
              </a:gdLst>
              <a:ahLst/>
              <a:cxnLst/>
              <a:rect l="textAreaLeft" t="textAreaTop" r="textAreaRight" b="textAreaBottom"/>
              <a:pathLst>
                <a:path w="16819" h="5361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9280" bIns="89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2" name="Google Shape;3171;p27"/>
            <p:cNvSpPr/>
            <p:nvPr/>
          </p:nvSpPr>
          <p:spPr>
            <a:xfrm rot="13732800">
              <a:off x="8019000" y="9720"/>
              <a:ext cx="237240" cy="215280"/>
            </a:xfrm>
            <a:custGeom>
              <a:avLst/>
              <a:gdLst>
                <a:gd name="textAreaLeft" fmla="*/ 0 w 237240"/>
                <a:gd name="textAreaRight" fmla="*/ 237600 w 237240"/>
                <a:gd name="textAreaTop" fmla="*/ 0 h 215280"/>
                <a:gd name="textAreaBottom" fmla="*/ 215640 h 215280"/>
              </a:gdLst>
              <a:ahLst/>
              <a:cxnLst/>
              <a:rect l="textAreaLeft" t="textAreaTop" r="textAreaRight" b="textAreaBottom"/>
              <a:pathLst>
                <a:path w="7115" h="6457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3" name="Google Shape;3172;p27"/>
            <p:cNvSpPr/>
            <p:nvPr/>
          </p:nvSpPr>
          <p:spPr>
            <a:xfrm rot="13732800">
              <a:off x="7806240" y="-166680"/>
              <a:ext cx="415440" cy="85320"/>
            </a:xfrm>
            <a:custGeom>
              <a:avLst/>
              <a:gdLst>
                <a:gd name="textAreaLeft" fmla="*/ 0 w 415440"/>
                <a:gd name="textAreaRight" fmla="*/ 415800 w 415440"/>
                <a:gd name="textAreaTop" fmla="*/ 0 h 85320"/>
                <a:gd name="textAreaBottom" fmla="*/ 85680 h 85320"/>
              </a:gdLst>
              <a:ahLst/>
              <a:cxnLst/>
              <a:rect l="textAreaLeft" t="textAreaTop" r="textAreaRight" b="textAreaBottom"/>
              <a:pathLst>
                <a:path w="12453" h="2566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2840" bIns="42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4" name="Google Shape;3173;p27"/>
            <p:cNvSpPr/>
            <p:nvPr/>
          </p:nvSpPr>
          <p:spPr>
            <a:xfrm rot="13732800">
              <a:off x="8121960" y="-310320"/>
              <a:ext cx="273240" cy="256680"/>
            </a:xfrm>
            <a:custGeom>
              <a:avLst/>
              <a:gdLst>
                <a:gd name="textAreaLeft" fmla="*/ 0 w 273240"/>
                <a:gd name="textAreaRight" fmla="*/ 273600 w 273240"/>
                <a:gd name="textAreaTop" fmla="*/ 0 h 256680"/>
                <a:gd name="textAreaBottom" fmla="*/ 257040 h 256680"/>
              </a:gdLst>
              <a:ahLst/>
              <a:cxnLst/>
              <a:rect l="textAreaLeft" t="textAreaTop" r="textAreaRight" b="textAreaBottom"/>
              <a:pathLst>
                <a:path w="8195" h="7695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5" name="Google Shape;3174;p27"/>
            <p:cNvSpPr/>
            <p:nvPr/>
          </p:nvSpPr>
          <p:spPr>
            <a:xfrm rot="13732800">
              <a:off x="8325000" y="-116640"/>
              <a:ext cx="335880" cy="115200"/>
            </a:xfrm>
            <a:custGeom>
              <a:avLst/>
              <a:gdLst>
                <a:gd name="textAreaLeft" fmla="*/ 0 w 335880"/>
                <a:gd name="textAreaRight" fmla="*/ 336240 w 335880"/>
                <a:gd name="textAreaTop" fmla="*/ 0 h 115200"/>
                <a:gd name="textAreaBottom" fmla="*/ 115560 h 115200"/>
              </a:gdLst>
              <a:ahLst/>
              <a:cxnLst/>
              <a:rect l="textAreaLeft" t="textAreaTop" r="textAreaRight" b="textAreaBottom"/>
              <a:pathLst>
                <a:path w="10066" h="3456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0" bIns="57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6" name="Google Shape;3175;p27"/>
            <p:cNvSpPr/>
            <p:nvPr/>
          </p:nvSpPr>
          <p:spPr>
            <a:xfrm rot="13732800">
              <a:off x="8352000" y="116280"/>
              <a:ext cx="401760" cy="623520"/>
            </a:xfrm>
            <a:custGeom>
              <a:avLst/>
              <a:gdLst>
                <a:gd name="textAreaLeft" fmla="*/ 0 w 401760"/>
                <a:gd name="textAreaRight" fmla="*/ 402120 w 401760"/>
                <a:gd name="textAreaTop" fmla="*/ 0 h 623520"/>
                <a:gd name="textAreaBottom" fmla="*/ 623880 h 623520"/>
              </a:gdLst>
              <a:ahLst/>
              <a:cxnLst/>
              <a:rect l="textAreaLeft" t="textAreaTop" r="textAreaRight" b="textAreaBottom"/>
              <a:pathLst>
                <a:path w="12036" h="18679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7" name="Google Shape;3176;p27"/>
            <p:cNvSpPr/>
            <p:nvPr/>
          </p:nvSpPr>
          <p:spPr>
            <a:xfrm rot="13732800">
              <a:off x="8571240" y="170280"/>
              <a:ext cx="445320" cy="154440"/>
            </a:xfrm>
            <a:custGeom>
              <a:avLst/>
              <a:gdLst>
                <a:gd name="textAreaLeft" fmla="*/ 0 w 445320"/>
                <a:gd name="textAreaRight" fmla="*/ 445680 w 445320"/>
                <a:gd name="textAreaTop" fmla="*/ 0 h 154440"/>
                <a:gd name="textAreaBottom" fmla="*/ 154800 h 154440"/>
              </a:gdLst>
              <a:ahLst/>
              <a:cxnLst/>
              <a:rect l="textAreaLeft" t="textAreaTop" r="textAreaRight" b="textAreaBottom"/>
              <a:pathLst>
                <a:path w="13344" h="4635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7400" bIns="77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8" name="Google Shape;3177;p27"/>
            <p:cNvSpPr/>
            <p:nvPr/>
          </p:nvSpPr>
          <p:spPr>
            <a:xfrm rot="13732800">
              <a:off x="8598960" y="-85680"/>
              <a:ext cx="510120" cy="203760"/>
            </a:xfrm>
            <a:custGeom>
              <a:avLst/>
              <a:gdLst>
                <a:gd name="textAreaLeft" fmla="*/ 0 w 510120"/>
                <a:gd name="textAreaRight" fmla="*/ 510480 w 510120"/>
                <a:gd name="textAreaTop" fmla="*/ 0 h 203760"/>
                <a:gd name="textAreaBottom" fmla="*/ 204120 h 203760"/>
              </a:gdLst>
              <a:ahLst/>
              <a:cxnLst/>
              <a:rect l="textAreaLeft" t="textAreaTop" r="textAreaRight" b="textAreaBottom"/>
              <a:pathLst>
                <a:path w="15288" h="6111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9" name="Google Shape;3178;p27"/>
            <p:cNvSpPr/>
            <p:nvPr/>
          </p:nvSpPr>
          <p:spPr>
            <a:xfrm rot="13732800">
              <a:off x="8773560" y="-456120"/>
              <a:ext cx="288360" cy="444600"/>
            </a:xfrm>
            <a:custGeom>
              <a:avLst/>
              <a:gdLst>
                <a:gd name="textAreaLeft" fmla="*/ 0 w 288360"/>
                <a:gd name="textAreaRight" fmla="*/ 288720 w 288360"/>
                <a:gd name="textAreaTop" fmla="*/ 0 h 444600"/>
                <a:gd name="textAreaBottom" fmla="*/ 444960 h 444600"/>
              </a:gdLst>
              <a:ahLst/>
              <a:cxnLst/>
              <a:rect l="textAreaLeft" t="textAreaTop" r="textAreaRight" b="textAreaBottom"/>
              <a:pathLst>
                <a:path w="8645" h="13326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0" name="Google Shape;3179;p27"/>
            <p:cNvSpPr/>
            <p:nvPr/>
          </p:nvSpPr>
          <p:spPr>
            <a:xfrm rot="13732800">
              <a:off x="8196120" y="-799200"/>
              <a:ext cx="507600" cy="692280"/>
            </a:xfrm>
            <a:custGeom>
              <a:avLst/>
              <a:gdLst>
                <a:gd name="textAreaLeft" fmla="*/ 0 w 507600"/>
                <a:gd name="textAreaRight" fmla="*/ 507960 w 507600"/>
                <a:gd name="textAreaTop" fmla="*/ 0 h 692280"/>
                <a:gd name="textAreaBottom" fmla="*/ 692640 h 692280"/>
              </a:gdLst>
              <a:ahLst/>
              <a:cxnLst/>
              <a:rect l="textAreaLeft" t="textAreaTop" r="textAreaRight" b="textAreaBottom"/>
              <a:pathLst>
                <a:path w="15213" h="20741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1" name="Google Shape;3180;p27"/>
            <p:cNvSpPr/>
            <p:nvPr/>
          </p:nvSpPr>
          <p:spPr>
            <a:xfrm rot="13732800">
              <a:off x="8238960" y="-910800"/>
              <a:ext cx="637560" cy="250560"/>
            </a:xfrm>
            <a:custGeom>
              <a:avLst/>
              <a:gdLst>
                <a:gd name="textAreaLeft" fmla="*/ 0 w 637560"/>
                <a:gd name="textAreaRight" fmla="*/ 637920 w 637560"/>
                <a:gd name="textAreaTop" fmla="*/ 0 h 250560"/>
                <a:gd name="textAreaBottom" fmla="*/ 250920 h 250560"/>
              </a:gdLst>
              <a:ahLst/>
              <a:cxnLst/>
              <a:rect l="textAreaLeft" t="textAreaTop" r="textAreaRight" b="textAreaBottom"/>
              <a:pathLst>
                <a:path w="19102" h="7516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2" name="Google Shape;3181;p27"/>
            <p:cNvSpPr/>
            <p:nvPr/>
          </p:nvSpPr>
          <p:spPr>
            <a:xfrm rot="13732800">
              <a:off x="8511840" y="-347760"/>
              <a:ext cx="388440" cy="390960"/>
            </a:xfrm>
            <a:custGeom>
              <a:avLst/>
              <a:gdLst>
                <a:gd name="textAreaLeft" fmla="*/ 0 w 388440"/>
                <a:gd name="textAreaRight" fmla="*/ 388800 w 388440"/>
                <a:gd name="textAreaTop" fmla="*/ 0 h 390960"/>
                <a:gd name="textAreaBottom" fmla="*/ 391320 h 390960"/>
              </a:gdLst>
              <a:ahLst/>
              <a:cxnLst/>
              <a:rect l="textAreaLeft" t="textAreaTop" r="textAreaRight" b="textAreaBottom"/>
              <a:pathLst>
                <a:path w="11643" h="11714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3" name="Google Shape;3182;p27"/>
            <p:cNvSpPr/>
            <p:nvPr/>
          </p:nvSpPr>
          <p:spPr>
            <a:xfrm rot="13732800">
              <a:off x="7989840" y="-764280"/>
              <a:ext cx="205920" cy="1558440"/>
            </a:xfrm>
            <a:custGeom>
              <a:avLst/>
              <a:gdLst>
                <a:gd name="textAreaLeft" fmla="*/ 0 w 205920"/>
                <a:gd name="textAreaRight" fmla="*/ 206280 w 205920"/>
                <a:gd name="textAreaTop" fmla="*/ 0 h 1558440"/>
                <a:gd name="textAreaBottom" fmla="*/ 1558800 h 1558440"/>
              </a:gdLst>
              <a:ahLst/>
              <a:cxnLst/>
              <a:rect l="textAreaLeft" t="textAreaTop" r="textAreaRight" b="textAreaBottom"/>
              <a:pathLst>
                <a:path w="6174" h="4668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574" name="Google Shape;3183;p27"/>
          <p:cNvSpPr/>
          <p:nvPr/>
        </p:nvSpPr>
        <p:spPr>
          <a:xfrm>
            <a:off x="6563880" y="2820240"/>
            <a:ext cx="378360" cy="317160"/>
          </a:xfrm>
          <a:custGeom>
            <a:avLst/>
            <a:gdLst>
              <a:gd name="textAreaLeft" fmla="*/ 0 w 378360"/>
              <a:gd name="textAreaRight" fmla="*/ 378720 w 378360"/>
              <a:gd name="textAreaTop" fmla="*/ 0 h 317160"/>
              <a:gd name="textAreaBottom" fmla="*/ 317520 h 317160"/>
            </a:gdLst>
            <a:ahLst/>
            <a:cxnLst/>
            <a:rect l="textAreaLeft" t="textAreaTop" r="textAreaRight" b="textAreaBottom"/>
            <a:pathLst>
              <a:path w="11540" h="9675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575" name="Google Shape;3184;p27"/>
          <p:cNvGrpSpPr/>
          <p:nvPr/>
        </p:nvGrpSpPr>
        <p:grpSpPr>
          <a:xfrm>
            <a:off x="7516440" y="3137760"/>
            <a:ext cx="1719000" cy="1947960"/>
            <a:chOff x="7516440" y="3137760"/>
            <a:chExt cx="1719000" cy="1947960"/>
          </a:xfrm>
        </p:grpSpPr>
        <p:sp>
          <p:nvSpPr>
            <p:cNvPr id="576" name="Google Shape;3185;p27"/>
            <p:cNvSpPr/>
            <p:nvPr/>
          </p:nvSpPr>
          <p:spPr>
            <a:xfrm rot="8829000" flipV="1">
              <a:off x="8572320" y="3214440"/>
              <a:ext cx="443880" cy="543240"/>
            </a:xfrm>
            <a:custGeom>
              <a:avLst/>
              <a:gdLst>
                <a:gd name="textAreaLeft" fmla="*/ 0 w 443880"/>
                <a:gd name="textAreaRight" fmla="*/ 444240 w 443880"/>
                <a:gd name="textAreaTop" fmla="*/ -360 h 543240"/>
                <a:gd name="textAreaBottom" fmla="*/ 543240 h 543240"/>
              </a:gdLst>
              <a:ahLst/>
              <a:cxnLst/>
              <a:rect l="textAreaLeft" t="textAreaTop" r="textAreaRight" b="textAreaBottom"/>
              <a:pathLst>
                <a:path w="10888" h="1334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7" name="Google Shape;3186;p27"/>
            <p:cNvSpPr/>
            <p:nvPr/>
          </p:nvSpPr>
          <p:spPr>
            <a:xfrm rot="8829000" flipV="1">
              <a:off x="8412480" y="3642120"/>
              <a:ext cx="198360" cy="55620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-360 h 556200"/>
                <a:gd name="textAreaBottom" fmla="*/ 556200 h 556200"/>
              </a:gdLst>
              <a:ahLst/>
              <a:cxnLst/>
              <a:rect l="textAreaLeft" t="textAreaTop" r="textAreaRight" b="textAreaBottom"/>
              <a:pathLst>
                <a:path w="4871" h="1365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8" name="Google Shape;3187;p27"/>
            <p:cNvSpPr/>
            <p:nvPr/>
          </p:nvSpPr>
          <p:spPr>
            <a:xfrm rot="8829000" flipV="1">
              <a:off x="8577360" y="4023000"/>
              <a:ext cx="666360" cy="165960"/>
            </a:xfrm>
            <a:custGeom>
              <a:avLst/>
              <a:gdLst>
                <a:gd name="textAreaLeft" fmla="*/ 0 w 666360"/>
                <a:gd name="textAreaRight" fmla="*/ 666720 w 666360"/>
                <a:gd name="textAreaTop" fmla="*/ -360 h 165960"/>
                <a:gd name="textAreaBottom" fmla="*/ 165960 h 165960"/>
              </a:gdLst>
              <a:ahLst/>
              <a:cxnLst/>
              <a:rect l="textAreaLeft" t="textAreaTop" r="textAreaRight" b="textAreaBottom"/>
              <a:pathLst>
                <a:path w="16348" h="4073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3160" bIns="83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9" name="Google Shape;3188;p27"/>
            <p:cNvSpPr/>
            <p:nvPr/>
          </p:nvSpPr>
          <p:spPr>
            <a:xfrm rot="8829000" flipV="1">
              <a:off x="8059320" y="4049280"/>
              <a:ext cx="366480" cy="581760"/>
            </a:xfrm>
            <a:custGeom>
              <a:avLst/>
              <a:gdLst>
                <a:gd name="textAreaLeft" fmla="*/ 0 w 366480"/>
                <a:gd name="textAreaRight" fmla="*/ 366840 w 366480"/>
                <a:gd name="textAreaTop" fmla="*/ 360 h 581760"/>
                <a:gd name="textAreaBottom" fmla="*/ 582480 h 581760"/>
              </a:gdLst>
              <a:ahLst/>
              <a:cxnLst/>
              <a:rect l="textAreaLeft" t="textAreaTop" r="textAreaRight" b="textAreaBottom"/>
              <a:pathLst>
                <a:path w="8997" h="1427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0" name="Google Shape;3189;p27"/>
            <p:cNvSpPr/>
            <p:nvPr/>
          </p:nvSpPr>
          <p:spPr>
            <a:xfrm rot="8829000" flipV="1">
              <a:off x="8268480" y="4445280"/>
              <a:ext cx="855000" cy="375840"/>
            </a:xfrm>
            <a:custGeom>
              <a:avLst/>
              <a:gdLst>
                <a:gd name="textAreaLeft" fmla="*/ 0 w 855000"/>
                <a:gd name="textAreaRight" fmla="*/ 855360 w 855000"/>
                <a:gd name="textAreaTop" fmla="*/ 360 h 375840"/>
                <a:gd name="textAreaBottom" fmla="*/ 376560 h 375840"/>
              </a:gdLst>
              <a:ahLst/>
              <a:cxnLst/>
              <a:rect l="textAreaLeft" t="textAreaTop" r="textAreaRight" b="textAreaBottom"/>
              <a:pathLst>
                <a:path w="20970" h="9221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1" name="Google Shape;3190;p27"/>
            <p:cNvSpPr/>
            <p:nvPr/>
          </p:nvSpPr>
          <p:spPr>
            <a:xfrm rot="8829000" flipV="1">
              <a:off x="7554600" y="4045680"/>
              <a:ext cx="1550520" cy="598680"/>
            </a:xfrm>
            <a:custGeom>
              <a:avLst/>
              <a:gdLst>
                <a:gd name="textAreaLeft" fmla="*/ 0 w 1550520"/>
                <a:gd name="textAreaRight" fmla="*/ 1550880 w 1550520"/>
                <a:gd name="textAreaTop" fmla="*/ -360 h 598680"/>
                <a:gd name="textAreaBottom" fmla="*/ 598680 h 598680"/>
              </a:gdLst>
              <a:ahLst/>
              <a:cxnLst/>
              <a:rect l="textAreaLeft" t="textAreaTop" r="textAreaRight" b="textAreaBottom"/>
              <a:pathLst>
                <a:path w="38022" h="14692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2" name="Google Shape;3191;p27"/>
            <p:cNvSpPr/>
            <p:nvPr/>
          </p:nvSpPr>
          <p:spPr>
            <a:xfrm rot="8829000" flipV="1">
              <a:off x="8475120" y="4264200"/>
              <a:ext cx="441360" cy="258840"/>
            </a:xfrm>
            <a:custGeom>
              <a:avLst/>
              <a:gdLst>
                <a:gd name="textAreaLeft" fmla="*/ 0 w 441360"/>
                <a:gd name="textAreaRight" fmla="*/ 441720 w 441360"/>
                <a:gd name="textAreaTop" fmla="*/ -360 h 258840"/>
                <a:gd name="textAreaBottom" fmla="*/ 258840 h 258840"/>
              </a:gdLst>
              <a:ahLst/>
              <a:cxnLst/>
              <a:rect l="textAreaLeft" t="textAreaTop" r="textAreaRight" b="textAreaBottom"/>
              <a:pathLst>
                <a:path w="10829" h="6357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3" name="Google Shape;3192;p27"/>
            <p:cNvSpPr/>
            <p:nvPr/>
          </p:nvSpPr>
          <p:spPr>
            <a:xfrm rot="8829000" flipV="1">
              <a:off x="8609400" y="3917160"/>
              <a:ext cx="314640" cy="95760"/>
            </a:xfrm>
            <a:custGeom>
              <a:avLst/>
              <a:gdLst>
                <a:gd name="textAreaLeft" fmla="*/ 0 w 314640"/>
                <a:gd name="textAreaRight" fmla="*/ 315000 w 314640"/>
                <a:gd name="textAreaTop" fmla="*/ 360 h 95760"/>
                <a:gd name="textAreaBottom" fmla="*/ 96480 h 95760"/>
              </a:gdLst>
              <a:ahLst/>
              <a:cxnLst/>
              <a:rect l="textAreaLeft" t="textAreaTop" r="textAreaRight" b="textAreaBottom"/>
              <a:pathLst>
                <a:path w="7721" h="2354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7880" bIns="47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4" name="Google Shape;3193;p27"/>
            <p:cNvSpPr/>
            <p:nvPr/>
          </p:nvSpPr>
          <p:spPr>
            <a:xfrm rot="8829000" flipV="1">
              <a:off x="8360640" y="4160880"/>
              <a:ext cx="172080" cy="265320"/>
            </a:xfrm>
            <a:custGeom>
              <a:avLst/>
              <a:gdLst>
                <a:gd name="textAreaLeft" fmla="*/ 0 w 172080"/>
                <a:gd name="textAreaRight" fmla="*/ 172440 w 172080"/>
                <a:gd name="textAreaTop" fmla="*/ -360 h 265320"/>
                <a:gd name="textAreaBottom" fmla="*/ 265320 h 265320"/>
              </a:gdLst>
              <a:ahLst/>
              <a:cxnLst/>
              <a:rect l="textAreaLeft" t="textAreaTop" r="textAreaRight" b="textAreaBottom"/>
              <a:pathLst>
                <a:path w="4230" h="6508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5" name="Google Shape;3194;p27"/>
            <p:cNvSpPr/>
            <p:nvPr/>
          </p:nvSpPr>
          <p:spPr>
            <a:xfrm rot="8829000" flipV="1">
              <a:off x="8245080" y="4681440"/>
              <a:ext cx="246240" cy="366480"/>
            </a:xfrm>
            <a:custGeom>
              <a:avLst/>
              <a:gdLst>
                <a:gd name="textAreaLeft" fmla="*/ 0 w 246240"/>
                <a:gd name="textAreaRight" fmla="*/ 246600 w 246240"/>
                <a:gd name="textAreaTop" fmla="*/ 360 h 366480"/>
                <a:gd name="textAreaBottom" fmla="*/ 367200 h 366480"/>
              </a:gdLst>
              <a:ahLst/>
              <a:cxnLst/>
              <a:rect l="textAreaLeft" t="textAreaTop" r="textAreaRight" b="textAreaBottom"/>
              <a:pathLst>
                <a:path w="6047" h="8993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6" name="Google Shape;3195;p27"/>
            <p:cNvSpPr/>
            <p:nvPr/>
          </p:nvSpPr>
          <p:spPr>
            <a:xfrm rot="8829000" flipV="1">
              <a:off x="8019000" y="4396320"/>
              <a:ext cx="242280" cy="388080"/>
            </a:xfrm>
            <a:custGeom>
              <a:avLst/>
              <a:gdLst>
                <a:gd name="textAreaLeft" fmla="*/ 0 w 242280"/>
                <a:gd name="textAreaRight" fmla="*/ 242640 w 242280"/>
                <a:gd name="textAreaTop" fmla="*/ 360 h 388080"/>
                <a:gd name="textAreaBottom" fmla="*/ 388800 h 388080"/>
              </a:gdLst>
              <a:ahLst/>
              <a:cxnLst/>
              <a:rect l="textAreaLeft" t="textAreaTop" r="textAreaRight" b="textAreaBottom"/>
              <a:pathLst>
                <a:path w="5943" h="9527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587" name="Google Shape;3196;p27"/>
          <p:cNvSpPr/>
          <p:nvPr/>
        </p:nvSpPr>
        <p:spPr>
          <a:xfrm>
            <a:off x="5742360" y="1011600"/>
            <a:ext cx="378360" cy="317160"/>
          </a:xfrm>
          <a:custGeom>
            <a:avLst/>
            <a:gdLst>
              <a:gd name="textAreaLeft" fmla="*/ 0 w 378360"/>
              <a:gd name="textAreaRight" fmla="*/ 378720 w 378360"/>
              <a:gd name="textAreaTop" fmla="*/ 0 h 317160"/>
              <a:gd name="textAreaBottom" fmla="*/ 317520 h 317160"/>
            </a:gdLst>
            <a:ahLst/>
            <a:cxnLst/>
            <a:rect l="textAreaLeft" t="textAreaTop" r="textAreaRight" b="textAreaBottom"/>
            <a:pathLst>
              <a:path w="11540" h="9675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rgbClr val="E6A15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588" name="Google Shape;3197;p27"/>
          <p:cNvGrpSpPr/>
          <p:nvPr/>
        </p:nvGrpSpPr>
        <p:grpSpPr>
          <a:xfrm>
            <a:off x="2115720" y="-251640"/>
            <a:ext cx="1061280" cy="764640"/>
            <a:chOff x="2115720" y="-251640"/>
            <a:chExt cx="1061280" cy="764640"/>
          </a:xfrm>
        </p:grpSpPr>
        <p:sp>
          <p:nvSpPr>
            <p:cNvPr id="589" name="Google Shape;3198;p27"/>
            <p:cNvSpPr/>
            <p:nvPr/>
          </p:nvSpPr>
          <p:spPr>
            <a:xfrm rot="139800" flipV="1">
              <a:off x="2121480" y="203040"/>
              <a:ext cx="248400" cy="304560"/>
            </a:xfrm>
            <a:custGeom>
              <a:avLst/>
              <a:gdLst>
                <a:gd name="textAreaLeft" fmla="*/ 0 w 248400"/>
                <a:gd name="textAreaRight" fmla="*/ 248760 w 248400"/>
                <a:gd name="textAreaTop" fmla="*/ 360 h 304560"/>
                <a:gd name="textAreaBottom" fmla="*/ 305280 h 304560"/>
              </a:gdLst>
              <a:ahLst/>
              <a:cxnLst/>
              <a:rect l="textAreaLeft" t="textAreaTop" r="textAreaRight" b="textAreaBottom"/>
              <a:pathLst>
                <a:path w="10888" h="1334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0" name="Google Shape;3199;p27"/>
            <p:cNvSpPr/>
            <p:nvPr/>
          </p:nvSpPr>
          <p:spPr>
            <a:xfrm rot="139800" flipV="1">
              <a:off x="2460600" y="92160"/>
              <a:ext cx="110880" cy="311760"/>
            </a:xfrm>
            <a:custGeom>
              <a:avLst/>
              <a:gdLst>
                <a:gd name="textAreaLeft" fmla="*/ 0 w 110880"/>
                <a:gd name="textAreaRight" fmla="*/ 111240 w 110880"/>
                <a:gd name="textAreaTop" fmla="*/ 360 h 311760"/>
                <a:gd name="textAreaBottom" fmla="*/ 312480 h 311760"/>
              </a:gdLst>
              <a:ahLst/>
              <a:cxnLst/>
              <a:rect l="textAreaLeft" t="textAreaTop" r="textAreaRight" b="textAreaBottom"/>
              <a:pathLst>
                <a:path w="4871" h="1365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1" name="Google Shape;3200;p27"/>
            <p:cNvSpPr/>
            <p:nvPr/>
          </p:nvSpPr>
          <p:spPr>
            <a:xfrm rot="139800" flipV="1">
              <a:off x="2206440" y="-11520"/>
              <a:ext cx="373320" cy="92880"/>
            </a:xfrm>
            <a:custGeom>
              <a:avLst/>
              <a:gdLst>
                <a:gd name="textAreaLeft" fmla="*/ 0 w 373320"/>
                <a:gd name="textAreaRight" fmla="*/ 373680 w 373320"/>
                <a:gd name="textAreaTop" fmla="*/ 360 h 92880"/>
                <a:gd name="textAreaBottom" fmla="*/ 93600 h 92880"/>
              </a:gdLst>
              <a:ahLst/>
              <a:cxnLst/>
              <a:rect l="textAreaLeft" t="textAreaTop" r="textAreaRight" b="textAreaBottom"/>
              <a:pathLst>
                <a:path w="16348" h="4073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6440" bIns="46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2" name="Google Shape;3201;p27"/>
            <p:cNvSpPr/>
            <p:nvPr/>
          </p:nvSpPr>
          <p:spPr>
            <a:xfrm rot="139800" flipV="1">
              <a:off x="2671560" y="-19800"/>
              <a:ext cx="205200" cy="325800"/>
            </a:xfrm>
            <a:custGeom>
              <a:avLst/>
              <a:gdLst>
                <a:gd name="textAreaLeft" fmla="*/ 0 w 205200"/>
                <a:gd name="textAreaRight" fmla="*/ 205560 w 205200"/>
                <a:gd name="textAreaTop" fmla="*/ -360 h 325800"/>
                <a:gd name="textAreaBottom" fmla="*/ 325800 h 325800"/>
              </a:gdLst>
              <a:ahLst/>
              <a:cxnLst/>
              <a:rect l="textAreaLeft" t="textAreaTop" r="textAreaRight" b="textAreaBottom"/>
              <a:pathLst>
                <a:path w="8997" h="1427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3" name="Google Shape;3202;p27"/>
            <p:cNvSpPr/>
            <p:nvPr/>
          </p:nvSpPr>
          <p:spPr>
            <a:xfrm rot="139800" flipV="1">
              <a:off x="2422080" y="-242280"/>
              <a:ext cx="478800" cy="209880"/>
            </a:xfrm>
            <a:custGeom>
              <a:avLst/>
              <a:gdLst>
                <a:gd name="textAreaLeft" fmla="*/ 0 w 478800"/>
                <a:gd name="textAreaRight" fmla="*/ 479160 w 478800"/>
                <a:gd name="textAreaTop" fmla="*/ 360 h 209880"/>
                <a:gd name="textAreaBottom" fmla="*/ 210600 h 209880"/>
              </a:gdLst>
              <a:ahLst/>
              <a:cxnLst/>
              <a:rect l="textAreaLeft" t="textAreaTop" r="textAreaRight" b="textAreaBottom"/>
              <a:pathLst>
                <a:path w="20970" h="9221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4" name="Google Shape;3203;p27"/>
            <p:cNvSpPr/>
            <p:nvPr/>
          </p:nvSpPr>
          <p:spPr>
            <a:xfrm rot="139800" flipV="1">
              <a:off x="2301840" y="-54720"/>
              <a:ext cx="868320" cy="335160"/>
            </a:xfrm>
            <a:custGeom>
              <a:avLst/>
              <a:gdLst>
                <a:gd name="textAreaLeft" fmla="*/ 0 w 868320"/>
                <a:gd name="textAreaRight" fmla="*/ 868680 w 868320"/>
                <a:gd name="textAreaTop" fmla="*/ -360 h 335160"/>
                <a:gd name="textAreaBottom" fmla="*/ 335160 h 335160"/>
              </a:gdLst>
              <a:ahLst/>
              <a:cxnLst/>
              <a:rect l="textAreaLeft" t="textAreaTop" r="textAreaRight" b="textAreaBottom"/>
              <a:pathLst>
                <a:path w="38022" h="14692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5" name="Google Shape;3204;p27"/>
            <p:cNvSpPr/>
            <p:nvPr/>
          </p:nvSpPr>
          <p:spPr>
            <a:xfrm rot="139800" flipV="1">
              <a:off x="2460240" y="-100080"/>
              <a:ext cx="246960" cy="144720"/>
            </a:xfrm>
            <a:custGeom>
              <a:avLst/>
              <a:gdLst>
                <a:gd name="textAreaLeft" fmla="*/ 0 w 246960"/>
                <a:gd name="textAreaRight" fmla="*/ 247320 w 246960"/>
                <a:gd name="textAreaTop" fmla="*/ -360 h 144720"/>
                <a:gd name="textAreaBottom" fmla="*/ 144720 h 144720"/>
              </a:gdLst>
              <a:ahLst/>
              <a:cxnLst/>
              <a:rect l="textAreaLeft" t="textAreaTop" r="textAreaRight" b="textAreaBottom"/>
              <a:pathLst>
                <a:path w="10829" h="6357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2360" bIns="723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6" name="Google Shape;3205;p27"/>
            <p:cNvSpPr/>
            <p:nvPr/>
          </p:nvSpPr>
          <p:spPr>
            <a:xfrm rot="139800" flipV="1">
              <a:off x="2325240" y="118800"/>
              <a:ext cx="176040" cy="53280"/>
            </a:xfrm>
            <a:custGeom>
              <a:avLst/>
              <a:gdLst>
                <a:gd name="textAreaLeft" fmla="*/ 0 w 176040"/>
                <a:gd name="textAreaRight" fmla="*/ 176400 w 176040"/>
                <a:gd name="textAreaTop" fmla="*/ 360 h 53280"/>
                <a:gd name="textAreaBottom" fmla="*/ 54000 h 53280"/>
              </a:gdLst>
              <a:ahLst/>
              <a:cxnLst/>
              <a:rect l="textAreaLeft" t="textAreaTop" r="textAreaRight" b="textAreaBottom"/>
              <a:pathLst>
                <a:path w="7721" h="2354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6640" bIns="26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7" name="Google Shape;3206;p27"/>
            <p:cNvSpPr/>
            <p:nvPr/>
          </p:nvSpPr>
          <p:spPr>
            <a:xfrm rot="139800" flipV="1">
              <a:off x="2617560" y="24120"/>
              <a:ext cx="96120" cy="148320"/>
            </a:xfrm>
            <a:custGeom>
              <a:avLst/>
              <a:gdLst>
                <a:gd name="textAreaLeft" fmla="*/ 0 w 96120"/>
                <a:gd name="textAreaRight" fmla="*/ 96480 w 96120"/>
                <a:gd name="textAreaTop" fmla="*/ 360 h 148320"/>
                <a:gd name="textAreaBottom" fmla="*/ 149040 h 148320"/>
              </a:gdLst>
              <a:ahLst/>
              <a:cxnLst/>
              <a:rect l="textAreaLeft" t="textAreaTop" r="textAreaRight" b="textAreaBottom"/>
              <a:pathLst>
                <a:path w="4230" h="6508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160" bIns="74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8" name="Google Shape;3207;p27"/>
            <p:cNvSpPr/>
            <p:nvPr/>
          </p:nvSpPr>
          <p:spPr>
            <a:xfrm rot="139800" flipV="1">
              <a:off x="2817000" y="-239760"/>
              <a:ext cx="137880" cy="205200"/>
            </a:xfrm>
            <a:custGeom>
              <a:avLst/>
              <a:gdLst>
                <a:gd name="textAreaLeft" fmla="*/ 0 w 137880"/>
                <a:gd name="textAreaRight" fmla="*/ 138240 w 137880"/>
                <a:gd name="textAreaTop" fmla="*/ -360 h 205200"/>
                <a:gd name="textAreaBottom" fmla="*/ 205200 h 205200"/>
              </a:gdLst>
              <a:ahLst/>
              <a:cxnLst/>
              <a:rect l="textAreaLeft" t="textAreaTop" r="textAreaRight" b="textAreaBottom"/>
              <a:pathLst>
                <a:path w="6047" h="8993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9" name="Google Shape;3208;p27"/>
            <p:cNvSpPr/>
            <p:nvPr/>
          </p:nvSpPr>
          <p:spPr>
            <a:xfrm rot="139800" flipV="1">
              <a:off x="2833920" y="-46440"/>
              <a:ext cx="135360" cy="217080"/>
            </a:xfrm>
            <a:custGeom>
              <a:avLst/>
              <a:gdLst>
                <a:gd name="textAreaLeft" fmla="*/ 0 w 135360"/>
                <a:gd name="textAreaRight" fmla="*/ 135720 w 135360"/>
                <a:gd name="textAreaTop" fmla="*/ -360 h 217080"/>
                <a:gd name="textAreaBottom" fmla="*/ 217080 h 217080"/>
              </a:gdLst>
              <a:ahLst/>
              <a:cxnLst/>
              <a:rect l="textAreaLeft" t="textAreaTop" r="textAreaRight" b="textAreaBottom"/>
              <a:pathLst>
                <a:path w="5943" h="9527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600" name="Google Shape;3209;p27"/>
          <p:cNvGrpSpPr/>
          <p:nvPr/>
        </p:nvGrpSpPr>
        <p:grpSpPr>
          <a:xfrm>
            <a:off x="4158360" y="482040"/>
            <a:ext cx="610200" cy="416880"/>
            <a:chOff x="4158360" y="482040"/>
            <a:chExt cx="610200" cy="416880"/>
          </a:xfrm>
        </p:grpSpPr>
        <p:sp>
          <p:nvSpPr>
            <p:cNvPr id="601" name="Google Shape;3210;p27"/>
            <p:cNvSpPr/>
            <p:nvPr/>
          </p:nvSpPr>
          <p:spPr>
            <a:xfrm>
              <a:off x="4532760" y="671760"/>
              <a:ext cx="87480" cy="70200"/>
            </a:xfrm>
            <a:custGeom>
              <a:avLst/>
              <a:gdLst>
                <a:gd name="textAreaLeft" fmla="*/ 0 w 87480"/>
                <a:gd name="textAreaRight" fmla="*/ 87840 w 87480"/>
                <a:gd name="textAreaTop" fmla="*/ 0 h 70200"/>
                <a:gd name="textAreaBottom" fmla="*/ 70560 h 70200"/>
              </a:gdLst>
              <a:ahLst/>
              <a:cxnLst/>
              <a:rect l="textAreaLeft" t="textAreaTop" r="textAreaRight" b="textAreaBottom"/>
              <a:pathLst>
                <a:path w="3513" h="2825">
                  <a:moveTo>
                    <a:pt x="2208" y="836"/>
                  </a:moveTo>
                  <a:lnTo>
                    <a:pt x="2208" y="836"/>
                  </a:lnTo>
                  <a:cubicBezTo>
                    <a:pt x="2203" y="904"/>
                    <a:pt x="2191" y="972"/>
                    <a:pt x="2174" y="1040"/>
                  </a:cubicBezTo>
                  <a:lnTo>
                    <a:pt x="2174" y="1040"/>
                  </a:lnTo>
                  <a:cubicBezTo>
                    <a:pt x="2168" y="1040"/>
                    <a:pt x="2162" y="1040"/>
                    <a:pt x="2156" y="1040"/>
                  </a:cubicBezTo>
                  <a:cubicBezTo>
                    <a:pt x="1982" y="1040"/>
                    <a:pt x="1801" y="1092"/>
                    <a:pt x="1677" y="1184"/>
                  </a:cubicBezTo>
                  <a:lnTo>
                    <a:pt x="1677" y="1184"/>
                  </a:lnTo>
                  <a:cubicBezTo>
                    <a:pt x="1681" y="1171"/>
                    <a:pt x="1686" y="1157"/>
                    <a:pt x="1692" y="1142"/>
                  </a:cubicBezTo>
                  <a:lnTo>
                    <a:pt x="1692" y="1142"/>
                  </a:lnTo>
                  <a:cubicBezTo>
                    <a:pt x="1808" y="1029"/>
                    <a:pt x="1938" y="929"/>
                    <a:pt x="2080" y="847"/>
                  </a:cubicBezTo>
                  <a:lnTo>
                    <a:pt x="2080" y="847"/>
                  </a:lnTo>
                  <a:cubicBezTo>
                    <a:pt x="2121" y="840"/>
                    <a:pt x="2164" y="837"/>
                    <a:pt x="2208" y="836"/>
                  </a:cubicBezTo>
                  <a:close/>
                  <a:moveTo>
                    <a:pt x="2191" y="1"/>
                  </a:moveTo>
                  <a:cubicBezTo>
                    <a:pt x="2048" y="1"/>
                    <a:pt x="1893" y="40"/>
                    <a:pt x="1769" y="86"/>
                  </a:cubicBezTo>
                  <a:lnTo>
                    <a:pt x="1800" y="86"/>
                  </a:lnTo>
                  <a:cubicBezTo>
                    <a:pt x="1704" y="126"/>
                    <a:pt x="1612" y="171"/>
                    <a:pt x="1523" y="220"/>
                  </a:cubicBezTo>
                  <a:lnTo>
                    <a:pt x="1523" y="220"/>
                  </a:lnTo>
                  <a:cubicBezTo>
                    <a:pt x="1395" y="270"/>
                    <a:pt x="1270" y="329"/>
                    <a:pt x="1148" y="396"/>
                  </a:cubicBezTo>
                  <a:cubicBezTo>
                    <a:pt x="917" y="535"/>
                    <a:pt x="739" y="735"/>
                    <a:pt x="634" y="970"/>
                  </a:cubicBezTo>
                  <a:lnTo>
                    <a:pt x="634" y="970"/>
                  </a:lnTo>
                  <a:cubicBezTo>
                    <a:pt x="304" y="1382"/>
                    <a:pt x="81" y="1881"/>
                    <a:pt x="0" y="2413"/>
                  </a:cubicBezTo>
                  <a:cubicBezTo>
                    <a:pt x="0" y="2568"/>
                    <a:pt x="94" y="2723"/>
                    <a:pt x="249" y="2754"/>
                  </a:cubicBezTo>
                  <a:cubicBezTo>
                    <a:pt x="443" y="2801"/>
                    <a:pt x="641" y="2824"/>
                    <a:pt x="839" y="2824"/>
                  </a:cubicBezTo>
                  <a:cubicBezTo>
                    <a:pt x="2189" y="2824"/>
                    <a:pt x="3513" y="1764"/>
                    <a:pt x="3351" y="303"/>
                  </a:cubicBezTo>
                  <a:cubicBezTo>
                    <a:pt x="3351" y="148"/>
                    <a:pt x="3102" y="55"/>
                    <a:pt x="2978" y="55"/>
                  </a:cubicBezTo>
                  <a:cubicBezTo>
                    <a:pt x="2837" y="35"/>
                    <a:pt x="2696" y="25"/>
                    <a:pt x="2558" y="25"/>
                  </a:cubicBezTo>
                  <a:cubicBezTo>
                    <a:pt x="2499" y="25"/>
                    <a:pt x="2441" y="27"/>
                    <a:pt x="2383" y="30"/>
                  </a:cubicBezTo>
                  <a:lnTo>
                    <a:pt x="2383" y="30"/>
                  </a:lnTo>
                  <a:cubicBezTo>
                    <a:pt x="2325" y="10"/>
                    <a:pt x="2259" y="1"/>
                    <a:pt x="219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280" bIns="35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2" name="Google Shape;3211;p27"/>
            <p:cNvSpPr/>
            <p:nvPr/>
          </p:nvSpPr>
          <p:spPr>
            <a:xfrm>
              <a:off x="4660200" y="678600"/>
              <a:ext cx="108360" cy="75240"/>
            </a:xfrm>
            <a:custGeom>
              <a:avLst/>
              <a:gdLst>
                <a:gd name="textAreaLeft" fmla="*/ 0 w 108360"/>
                <a:gd name="textAreaRight" fmla="*/ 108720 w 108360"/>
                <a:gd name="textAreaTop" fmla="*/ 0 h 75240"/>
                <a:gd name="textAreaBottom" fmla="*/ 75600 h 75240"/>
              </a:gdLst>
              <a:ahLst/>
              <a:cxnLst/>
              <a:rect l="textAreaLeft" t="textAreaTop" r="textAreaRight" b="textAreaBottom"/>
              <a:pathLst>
                <a:path w="4344" h="3020">
                  <a:moveTo>
                    <a:pt x="2513" y="699"/>
                  </a:moveTo>
                  <a:cubicBezTo>
                    <a:pt x="2792" y="730"/>
                    <a:pt x="2823" y="1350"/>
                    <a:pt x="2730" y="1598"/>
                  </a:cubicBezTo>
                  <a:cubicBezTo>
                    <a:pt x="2634" y="1829"/>
                    <a:pt x="2395" y="2000"/>
                    <a:pt x="2131" y="2111"/>
                  </a:cubicBezTo>
                  <a:lnTo>
                    <a:pt x="2131" y="2111"/>
                  </a:lnTo>
                  <a:cubicBezTo>
                    <a:pt x="2398" y="1917"/>
                    <a:pt x="2620" y="1664"/>
                    <a:pt x="2730" y="1443"/>
                  </a:cubicBezTo>
                  <a:cubicBezTo>
                    <a:pt x="2854" y="1195"/>
                    <a:pt x="2637" y="1086"/>
                    <a:pt x="2366" y="1086"/>
                  </a:cubicBezTo>
                  <a:cubicBezTo>
                    <a:pt x="2239" y="1086"/>
                    <a:pt x="2100" y="1110"/>
                    <a:pt x="1978" y="1155"/>
                  </a:cubicBezTo>
                  <a:lnTo>
                    <a:pt x="1978" y="1155"/>
                  </a:lnTo>
                  <a:cubicBezTo>
                    <a:pt x="2152" y="913"/>
                    <a:pt x="2390" y="699"/>
                    <a:pt x="2513" y="699"/>
                  </a:cubicBezTo>
                  <a:close/>
                  <a:moveTo>
                    <a:pt x="2930" y="1"/>
                  </a:moveTo>
                  <a:cubicBezTo>
                    <a:pt x="2394" y="1"/>
                    <a:pt x="1757" y="323"/>
                    <a:pt x="1310" y="698"/>
                  </a:cubicBezTo>
                  <a:lnTo>
                    <a:pt x="1310" y="698"/>
                  </a:lnTo>
                  <a:cubicBezTo>
                    <a:pt x="1244" y="722"/>
                    <a:pt x="1180" y="753"/>
                    <a:pt x="1117" y="792"/>
                  </a:cubicBezTo>
                  <a:cubicBezTo>
                    <a:pt x="621" y="1164"/>
                    <a:pt x="1" y="1629"/>
                    <a:pt x="156" y="2343"/>
                  </a:cubicBezTo>
                  <a:cubicBezTo>
                    <a:pt x="246" y="2861"/>
                    <a:pt x="664" y="3019"/>
                    <a:pt x="1100" y="3019"/>
                  </a:cubicBezTo>
                  <a:cubicBezTo>
                    <a:pt x="1264" y="3019"/>
                    <a:pt x="1430" y="2997"/>
                    <a:pt x="1583" y="2963"/>
                  </a:cubicBezTo>
                  <a:cubicBezTo>
                    <a:pt x="2575" y="2715"/>
                    <a:pt x="4343" y="2032"/>
                    <a:pt x="3847" y="668"/>
                  </a:cubicBezTo>
                  <a:cubicBezTo>
                    <a:pt x="3682" y="184"/>
                    <a:pt x="3335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800" bIns="37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3" name="Google Shape;3212;p27"/>
            <p:cNvSpPr/>
            <p:nvPr/>
          </p:nvSpPr>
          <p:spPr>
            <a:xfrm>
              <a:off x="4414320" y="833400"/>
              <a:ext cx="91080" cy="65520"/>
            </a:xfrm>
            <a:custGeom>
              <a:avLst/>
              <a:gdLst>
                <a:gd name="textAreaLeft" fmla="*/ 0 w 91080"/>
                <a:gd name="textAreaRight" fmla="*/ 91440 w 91080"/>
                <a:gd name="textAreaTop" fmla="*/ 0 h 65520"/>
                <a:gd name="textAreaBottom" fmla="*/ 65880 h 65520"/>
              </a:gdLst>
              <a:ahLst/>
              <a:cxnLst/>
              <a:rect l="textAreaLeft" t="textAreaTop" r="textAreaRight" b="textAreaBottom"/>
              <a:pathLst>
                <a:path w="3661" h="2638">
                  <a:moveTo>
                    <a:pt x="2723" y="0"/>
                  </a:moveTo>
                  <a:cubicBezTo>
                    <a:pt x="2311" y="0"/>
                    <a:pt x="1906" y="96"/>
                    <a:pt x="1544" y="275"/>
                  </a:cubicBezTo>
                  <a:lnTo>
                    <a:pt x="1544" y="275"/>
                  </a:lnTo>
                  <a:cubicBezTo>
                    <a:pt x="1475" y="284"/>
                    <a:pt x="1404" y="305"/>
                    <a:pt x="1334" y="340"/>
                  </a:cubicBezTo>
                  <a:cubicBezTo>
                    <a:pt x="621" y="681"/>
                    <a:pt x="125" y="1364"/>
                    <a:pt x="1" y="2139"/>
                  </a:cubicBezTo>
                  <a:cubicBezTo>
                    <a:pt x="1" y="2294"/>
                    <a:pt x="94" y="2419"/>
                    <a:pt x="249" y="2481"/>
                  </a:cubicBezTo>
                  <a:cubicBezTo>
                    <a:pt x="521" y="2587"/>
                    <a:pt x="811" y="2637"/>
                    <a:pt x="1101" y="2637"/>
                  </a:cubicBezTo>
                  <a:cubicBezTo>
                    <a:pt x="2333" y="2637"/>
                    <a:pt x="3586" y="1738"/>
                    <a:pt x="3661" y="433"/>
                  </a:cubicBezTo>
                  <a:cubicBezTo>
                    <a:pt x="3661" y="216"/>
                    <a:pt x="3475" y="123"/>
                    <a:pt x="3289" y="61"/>
                  </a:cubicBezTo>
                  <a:cubicBezTo>
                    <a:pt x="3101" y="20"/>
                    <a:pt x="2911" y="0"/>
                    <a:pt x="272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2760" bIns="32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4" name="Google Shape;3213;p27"/>
            <p:cNvSpPr/>
            <p:nvPr/>
          </p:nvSpPr>
          <p:spPr>
            <a:xfrm>
              <a:off x="4365360" y="643680"/>
              <a:ext cx="109800" cy="71640"/>
            </a:xfrm>
            <a:custGeom>
              <a:avLst/>
              <a:gdLst>
                <a:gd name="textAreaLeft" fmla="*/ 0 w 109800"/>
                <a:gd name="textAreaRight" fmla="*/ 110160 w 109800"/>
                <a:gd name="textAreaTop" fmla="*/ 0 h 71640"/>
                <a:gd name="textAreaBottom" fmla="*/ 72000 h 71640"/>
              </a:gdLst>
              <a:ahLst/>
              <a:cxnLst/>
              <a:rect l="textAreaLeft" t="textAreaTop" r="textAreaRight" b="textAreaBottom"/>
              <a:pathLst>
                <a:path w="4409" h="2885">
                  <a:moveTo>
                    <a:pt x="2634" y="609"/>
                  </a:moveTo>
                  <a:lnTo>
                    <a:pt x="2634" y="609"/>
                  </a:lnTo>
                  <a:cubicBezTo>
                    <a:pt x="2661" y="624"/>
                    <a:pt x="2693" y="648"/>
                    <a:pt x="2733" y="680"/>
                  </a:cubicBezTo>
                  <a:cubicBezTo>
                    <a:pt x="2857" y="742"/>
                    <a:pt x="2950" y="866"/>
                    <a:pt x="2981" y="1021"/>
                  </a:cubicBezTo>
                  <a:cubicBezTo>
                    <a:pt x="3061" y="1770"/>
                    <a:pt x="2058" y="2173"/>
                    <a:pt x="1382" y="2270"/>
                  </a:cubicBezTo>
                  <a:lnTo>
                    <a:pt x="1382" y="2270"/>
                  </a:lnTo>
                  <a:cubicBezTo>
                    <a:pt x="1364" y="2194"/>
                    <a:pt x="1356" y="2116"/>
                    <a:pt x="1356" y="2038"/>
                  </a:cubicBezTo>
                  <a:lnTo>
                    <a:pt x="1356" y="2038"/>
                  </a:lnTo>
                  <a:cubicBezTo>
                    <a:pt x="2128" y="1962"/>
                    <a:pt x="3118" y="1422"/>
                    <a:pt x="2640" y="618"/>
                  </a:cubicBezTo>
                  <a:cubicBezTo>
                    <a:pt x="2638" y="615"/>
                    <a:pt x="2636" y="612"/>
                    <a:pt x="2634" y="609"/>
                  </a:cubicBezTo>
                  <a:close/>
                  <a:moveTo>
                    <a:pt x="2955" y="0"/>
                  </a:moveTo>
                  <a:cubicBezTo>
                    <a:pt x="2698" y="0"/>
                    <a:pt x="2442" y="49"/>
                    <a:pt x="2237" y="121"/>
                  </a:cubicBezTo>
                  <a:cubicBezTo>
                    <a:pt x="1803" y="278"/>
                    <a:pt x="1486" y="570"/>
                    <a:pt x="1241" y="922"/>
                  </a:cubicBezTo>
                  <a:lnTo>
                    <a:pt x="1241" y="922"/>
                  </a:lnTo>
                  <a:cubicBezTo>
                    <a:pt x="546" y="1259"/>
                    <a:pt x="1" y="1909"/>
                    <a:pt x="314" y="2727"/>
                  </a:cubicBezTo>
                  <a:cubicBezTo>
                    <a:pt x="345" y="2851"/>
                    <a:pt x="531" y="2851"/>
                    <a:pt x="655" y="2882"/>
                  </a:cubicBezTo>
                  <a:cubicBezTo>
                    <a:pt x="702" y="2884"/>
                    <a:pt x="748" y="2885"/>
                    <a:pt x="795" y="2885"/>
                  </a:cubicBezTo>
                  <a:cubicBezTo>
                    <a:pt x="1589" y="2885"/>
                    <a:pt x="2401" y="2639"/>
                    <a:pt x="3074" y="2200"/>
                  </a:cubicBezTo>
                  <a:cubicBezTo>
                    <a:pt x="3571" y="1859"/>
                    <a:pt x="4408" y="1114"/>
                    <a:pt x="3974" y="463"/>
                  </a:cubicBezTo>
                  <a:cubicBezTo>
                    <a:pt x="3765" y="121"/>
                    <a:pt x="3359" y="0"/>
                    <a:pt x="29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0" bIns="36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5" name="Google Shape;3214;p27"/>
            <p:cNvSpPr/>
            <p:nvPr/>
          </p:nvSpPr>
          <p:spPr>
            <a:xfrm>
              <a:off x="4552200" y="518400"/>
              <a:ext cx="101880" cy="70920"/>
            </a:xfrm>
            <a:custGeom>
              <a:avLst/>
              <a:gdLst>
                <a:gd name="textAreaLeft" fmla="*/ 0 w 101880"/>
                <a:gd name="textAreaRight" fmla="*/ 102240 w 101880"/>
                <a:gd name="textAreaTop" fmla="*/ 0 h 70920"/>
                <a:gd name="textAreaBottom" fmla="*/ 71280 h 70920"/>
              </a:gdLst>
              <a:ahLst/>
              <a:cxnLst/>
              <a:rect l="textAreaLeft" t="textAreaTop" r="textAreaRight" b="textAreaBottom"/>
              <a:pathLst>
                <a:path w="4096" h="2856">
                  <a:moveTo>
                    <a:pt x="2303" y="689"/>
                  </a:moveTo>
                  <a:cubicBezTo>
                    <a:pt x="2370" y="689"/>
                    <a:pt x="2416" y="740"/>
                    <a:pt x="2451" y="882"/>
                  </a:cubicBezTo>
                  <a:cubicBezTo>
                    <a:pt x="2514" y="1068"/>
                    <a:pt x="2514" y="1285"/>
                    <a:pt x="2420" y="1471"/>
                  </a:cubicBezTo>
                  <a:cubicBezTo>
                    <a:pt x="2405" y="1551"/>
                    <a:pt x="2381" y="1624"/>
                    <a:pt x="2349" y="1692"/>
                  </a:cubicBezTo>
                  <a:lnTo>
                    <a:pt x="2349" y="1692"/>
                  </a:lnTo>
                  <a:cubicBezTo>
                    <a:pt x="2336" y="1658"/>
                    <a:pt x="2310" y="1625"/>
                    <a:pt x="2265" y="1595"/>
                  </a:cubicBezTo>
                  <a:cubicBezTo>
                    <a:pt x="2199" y="1548"/>
                    <a:pt x="2115" y="1529"/>
                    <a:pt x="2026" y="1529"/>
                  </a:cubicBezTo>
                  <a:cubicBezTo>
                    <a:pt x="1963" y="1529"/>
                    <a:pt x="1898" y="1539"/>
                    <a:pt x="1834" y="1553"/>
                  </a:cubicBezTo>
                  <a:lnTo>
                    <a:pt x="1834" y="1553"/>
                  </a:lnTo>
                  <a:lnTo>
                    <a:pt x="1800" y="1502"/>
                  </a:lnTo>
                  <a:cubicBezTo>
                    <a:pt x="1800" y="1440"/>
                    <a:pt x="1707" y="1378"/>
                    <a:pt x="1676" y="1285"/>
                  </a:cubicBezTo>
                  <a:cubicBezTo>
                    <a:pt x="1676" y="1198"/>
                    <a:pt x="1697" y="1124"/>
                    <a:pt x="1732" y="1059"/>
                  </a:cubicBezTo>
                  <a:lnTo>
                    <a:pt x="1732" y="1059"/>
                  </a:lnTo>
                  <a:cubicBezTo>
                    <a:pt x="1754" y="1051"/>
                    <a:pt x="1777" y="1043"/>
                    <a:pt x="1800" y="1037"/>
                  </a:cubicBezTo>
                  <a:cubicBezTo>
                    <a:pt x="1936" y="983"/>
                    <a:pt x="2262" y="881"/>
                    <a:pt x="2299" y="689"/>
                  </a:cubicBezTo>
                  <a:lnTo>
                    <a:pt x="2299" y="689"/>
                  </a:lnTo>
                  <a:cubicBezTo>
                    <a:pt x="2301" y="689"/>
                    <a:pt x="2302" y="689"/>
                    <a:pt x="2303" y="689"/>
                  </a:cubicBezTo>
                  <a:close/>
                  <a:moveTo>
                    <a:pt x="2014" y="2065"/>
                  </a:moveTo>
                  <a:lnTo>
                    <a:pt x="2014" y="2065"/>
                  </a:lnTo>
                  <a:cubicBezTo>
                    <a:pt x="1874" y="2152"/>
                    <a:pt x="1710" y="2201"/>
                    <a:pt x="1541" y="2206"/>
                  </a:cubicBezTo>
                  <a:lnTo>
                    <a:pt x="1541" y="2206"/>
                  </a:lnTo>
                  <a:cubicBezTo>
                    <a:pt x="1706" y="2186"/>
                    <a:pt x="1869" y="2134"/>
                    <a:pt x="2014" y="2065"/>
                  </a:cubicBezTo>
                  <a:close/>
                  <a:moveTo>
                    <a:pt x="2680" y="1"/>
                  </a:moveTo>
                  <a:cubicBezTo>
                    <a:pt x="1961" y="1"/>
                    <a:pt x="1078" y="536"/>
                    <a:pt x="754" y="964"/>
                  </a:cubicBezTo>
                  <a:lnTo>
                    <a:pt x="754" y="964"/>
                  </a:lnTo>
                  <a:cubicBezTo>
                    <a:pt x="311" y="1302"/>
                    <a:pt x="1" y="1786"/>
                    <a:pt x="1" y="2402"/>
                  </a:cubicBezTo>
                  <a:cubicBezTo>
                    <a:pt x="1" y="2495"/>
                    <a:pt x="1" y="2526"/>
                    <a:pt x="94" y="2588"/>
                  </a:cubicBezTo>
                  <a:cubicBezTo>
                    <a:pt x="403" y="2773"/>
                    <a:pt x="762" y="2855"/>
                    <a:pt x="1127" y="2855"/>
                  </a:cubicBezTo>
                  <a:cubicBezTo>
                    <a:pt x="1676" y="2855"/>
                    <a:pt x="2240" y="2669"/>
                    <a:pt x="2669" y="2371"/>
                  </a:cubicBezTo>
                  <a:cubicBezTo>
                    <a:pt x="3258" y="1999"/>
                    <a:pt x="4096" y="913"/>
                    <a:pt x="3382" y="261"/>
                  </a:cubicBezTo>
                  <a:cubicBezTo>
                    <a:pt x="3197" y="76"/>
                    <a:pt x="2950" y="1"/>
                    <a:pt x="268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640" bIns="35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6" name="Google Shape;3215;p27"/>
            <p:cNvSpPr/>
            <p:nvPr/>
          </p:nvSpPr>
          <p:spPr>
            <a:xfrm>
              <a:off x="4268160" y="793800"/>
              <a:ext cx="87840" cy="62280"/>
            </a:xfrm>
            <a:custGeom>
              <a:avLst/>
              <a:gdLst>
                <a:gd name="textAreaLeft" fmla="*/ 0 w 87840"/>
                <a:gd name="textAreaRight" fmla="*/ 88200 w 87840"/>
                <a:gd name="textAreaTop" fmla="*/ 0 h 62280"/>
                <a:gd name="textAreaBottom" fmla="*/ 62640 h 62280"/>
              </a:gdLst>
              <a:ahLst/>
              <a:cxnLst/>
              <a:rect l="textAreaLeft" t="textAreaTop" r="textAreaRight" b="textAreaBottom"/>
              <a:pathLst>
                <a:path w="3524" h="2501">
                  <a:moveTo>
                    <a:pt x="2252" y="519"/>
                  </a:moveTo>
                  <a:cubicBezTo>
                    <a:pt x="2279" y="519"/>
                    <a:pt x="2303" y="521"/>
                    <a:pt x="2323" y="525"/>
                  </a:cubicBezTo>
                  <a:lnTo>
                    <a:pt x="2323" y="525"/>
                  </a:lnTo>
                  <a:cubicBezTo>
                    <a:pt x="2304" y="526"/>
                    <a:pt x="2290" y="526"/>
                    <a:pt x="2282" y="526"/>
                  </a:cubicBezTo>
                  <a:cubicBezTo>
                    <a:pt x="2034" y="557"/>
                    <a:pt x="1786" y="650"/>
                    <a:pt x="1631" y="868"/>
                  </a:cubicBezTo>
                  <a:cubicBezTo>
                    <a:pt x="1606" y="886"/>
                    <a:pt x="1586" y="903"/>
                    <a:pt x="1571" y="916"/>
                  </a:cubicBezTo>
                  <a:lnTo>
                    <a:pt x="1571" y="916"/>
                  </a:lnTo>
                  <a:cubicBezTo>
                    <a:pt x="1551" y="909"/>
                    <a:pt x="1530" y="899"/>
                    <a:pt x="1510" y="888"/>
                  </a:cubicBezTo>
                  <a:lnTo>
                    <a:pt x="1510" y="888"/>
                  </a:lnTo>
                  <a:cubicBezTo>
                    <a:pt x="1682" y="717"/>
                    <a:pt x="1899" y="578"/>
                    <a:pt x="2158" y="526"/>
                  </a:cubicBezTo>
                  <a:cubicBezTo>
                    <a:pt x="2193" y="521"/>
                    <a:pt x="2224" y="519"/>
                    <a:pt x="2252" y="519"/>
                  </a:cubicBezTo>
                  <a:close/>
                  <a:moveTo>
                    <a:pt x="2346" y="1080"/>
                  </a:moveTo>
                  <a:cubicBezTo>
                    <a:pt x="2345" y="1082"/>
                    <a:pt x="2345" y="1083"/>
                    <a:pt x="2344" y="1085"/>
                  </a:cubicBezTo>
                  <a:cubicBezTo>
                    <a:pt x="2152" y="1525"/>
                    <a:pt x="1813" y="1941"/>
                    <a:pt x="1349" y="1986"/>
                  </a:cubicBezTo>
                  <a:lnTo>
                    <a:pt x="1349" y="1986"/>
                  </a:lnTo>
                  <a:cubicBezTo>
                    <a:pt x="1329" y="1936"/>
                    <a:pt x="1310" y="1889"/>
                    <a:pt x="1290" y="1829"/>
                  </a:cubicBezTo>
                  <a:cubicBezTo>
                    <a:pt x="1290" y="1798"/>
                    <a:pt x="1290" y="1767"/>
                    <a:pt x="1321" y="1736"/>
                  </a:cubicBezTo>
                  <a:cubicBezTo>
                    <a:pt x="1326" y="1726"/>
                    <a:pt x="1330" y="1716"/>
                    <a:pt x="1334" y="1707"/>
                  </a:cubicBezTo>
                  <a:lnTo>
                    <a:pt x="1334" y="1707"/>
                  </a:lnTo>
                  <a:cubicBezTo>
                    <a:pt x="1452" y="1672"/>
                    <a:pt x="1563" y="1620"/>
                    <a:pt x="1662" y="1550"/>
                  </a:cubicBezTo>
                  <a:cubicBezTo>
                    <a:pt x="1757" y="1487"/>
                    <a:pt x="1795" y="1416"/>
                    <a:pt x="1781" y="1357"/>
                  </a:cubicBezTo>
                  <a:lnTo>
                    <a:pt x="1781" y="1357"/>
                  </a:lnTo>
                  <a:cubicBezTo>
                    <a:pt x="1984" y="1293"/>
                    <a:pt x="2177" y="1198"/>
                    <a:pt x="2346" y="1080"/>
                  </a:cubicBezTo>
                  <a:close/>
                  <a:moveTo>
                    <a:pt x="2800" y="0"/>
                  </a:moveTo>
                  <a:cubicBezTo>
                    <a:pt x="1895" y="0"/>
                    <a:pt x="1020" y="374"/>
                    <a:pt x="390" y="1054"/>
                  </a:cubicBezTo>
                  <a:cubicBezTo>
                    <a:pt x="328" y="1116"/>
                    <a:pt x="297" y="1178"/>
                    <a:pt x="390" y="1240"/>
                  </a:cubicBezTo>
                  <a:cubicBezTo>
                    <a:pt x="484" y="1301"/>
                    <a:pt x="587" y="1349"/>
                    <a:pt x="694" y="1383"/>
                  </a:cubicBezTo>
                  <a:lnTo>
                    <a:pt x="694" y="1383"/>
                  </a:lnTo>
                  <a:cubicBezTo>
                    <a:pt x="435" y="1496"/>
                    <a:pt x="218" y="1680"/>
                    <a:pt x="142" y="1953"/>
                  </a:cubicBezTo>
                  <a:cubicBezTo>
                    <a:pt x="0" y="2398"/>
                    <a:pt x="347" y="2500"/>
                    <a:pt x="708" y="2500"/>
                  </a:cubicBezTo>
                  <a:cubicBezTo>
                    <a:pt x="901" y="2500"/>
                    <a:pt x="1098" y="2471"/>
                    <a:pt x="1228" y="2450"/>
                  </a:cubicBezTo>
                  <a:cubicBezTo>
                    <a:pt x="2406" y="2263"/>
                    <a:pt x="3523" y="1426"/>
                    <a:pt x="3523" y="154"/>
                  </a:cubicBezTo>
                  <a:cubicBezTo>
                    <a:pt x="3492" y="123"/>
                    <a:pt x="3461" y="92"/>
                    <a:pt x="3430" y="61"/>
                  </a:cubicBezTo>
                  <a:cubicBezTo>
                    <a:pt x="3220" y="20"/>
                    <a:pt x="3009" y="0"/>
                    <a:pt x="280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320" bIns="31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7" name="Google Shape;3216;p27"/>
            <p:cNvSpPr/>
            <p:nvPr/>
          </p:nvSpPr>
          <p:spPr>
            <a:xfrm>
              <a:off x="4402440" y="482040"/>
              <a:ext cx="92880" cy="63360"/>
            </a:xfrm>
            <a:custGeom>
              <a:avLst/>
              <a:gdLst>
                <a:gd name="textAreaLeft" fmla="*/ 0 w 92880"/>
                <a:gd name="textAreaRight" fmla="*/ 93240 w 92880"/>
                <a:gd name="textAreaTop" fmla="*/ 0 h 63360"/>
                <a:gd name="textAreaBottom" fmla="*/ 63720 h 63360"/>
              </a:gdLst>
              <a:ahLst/>
              <a:cxnLst/>
              <a:rect l="textAreaLeft" t="textAreaTop" r="textAreaRight" b="textAreaBottom"/>
              <a:pathLst>
                <a:path w="3723" h="2554">
                  <a:moveTo>
                    <a:pt x="2475" y="593"/>
                  </a:moveTo>
                  <a:cubicBezTo>
                    <a:pt x="2495" y="593"/>
                    <a:pt x="2514" y="593"/>
                    <a:pt x="2534" y="594"/>
                  </a:cubicBezTo>
                  <a:lnTo>
                    <a:pt x="2534" y="594"/>
                  </a:lnTo>
                  <a:cubicBezTo>
                    <a:pt x="2478" y="780"/>
                    <a:pt x="2398" y="959"/>
                    <a:pt x="2296" y="1122"/>
                  </a:cubicBezTo>
                  <a:lnTo>
                    <a:pt x="2296" y="1122"/>
                  </a:lnTo>
                  <a:cubicBezTo>
                    <a:pt x="2260" y="1063"/>
                    <a:pt x="2150" y="1034"/>
                    <a:pt x="2013" y="1030"/>
                  </a:cubicBezTo>
                  <a:lnTo>
                    <a:pt x="2013" y="1030"/>
                  </a:lnTo>
                  <a:cubicBezTo>
                    <a:pt x="1950" y="986"/>
                    <a:pt x="1856" y="965"/>
                    <a:pt x="1768" y="965"/>
                  </a:cubicBezTo>
                  <a:cubicBezTo>
                    <a:pt x="1679" y="965"/>
                    <a:pt x="1590" y="970"/>
                    <a:pt x="1501" y="981"/>
                  </a:cubicBezTo>
                  <a:lnTo>
                    <a:pt x="1501" y="981"/>
                  </a:lnTo>
                  <a:cubicBezTo>
                    <a:pt x="1593" y="864"/>
                    <a:pt x="1713" y="776"/>
                    <a:pt x="1861" y="717"/>
                  </a:cubicBezTo>
                  <a:cubicBezTo>
                    <a:pt x="2048" y="634"/>
                    <a:pt x="2261" y="593"/>
                    <a:pt x="2475" y="593"/>
                  </a:cubicBezTo>
                  <a:close/>
                  <a:moveTo>
                    <a:pt x="1817" y="1652"/>
                  </a:moveTo>
                  <a:cubicBezTo>
                    <a:pt x="1621" y="1799"/>
                    <a:pt x="1394" y="1902"/>
                    <a:pt x="1146" y="1942"/>
                  </a:cubicBezTo>
                  <a:lnTo>
                    <a:pt x="1146" y="1942"/>
                  </a:lnTo>
                  <a:cubicBezTo>
                    <a:pt x="1156" y="1900"/>
                    <a:pt x="1169" y="1856"/>
                    <a:pt x="1183" y="1813"/>
                  </a:cubicBezTo>
                  <a:lnTo>
                    <a:pt x="1183" y="1813"/>
                  </a:lnTo>
                  <a:cubicBezTo>
                    <a:pt x="1183" y="1813"/>
                    <a:pt x="1184" y="1813"/>
                    <a:pt x="1184" y="1813"/>
                  </a:cubicBezTo>
                  <a:cubicBezTo>
                    <a:pt x="1403" y="1813"/>
                    <a:pt x="1622" y="1755"/>
                    <a:pt x="1817" y="1652"/>
                  </a:cubicBezTo>
                  <a:close/>
                  <a:moveTo>
                    <a:pt x="2849" y="1"/>
                  </a:moveTo>
                  <a:cubicBezTo>
                    <a:pt x="2471" y="1"/>
                    <a:pt x="2098" y="69"/>
                    <a:pt x="1737" y="189"/>
                  </a:cubicBezTo>
                  <a:cubicBezTo>
                    <a:pt x="1303" y="345"/>
                    <a:pt x="497" y="686"/>
                    <a:pt x="310" y="1151"/>
                  </a:cubicBezTo>
                  <a:cubicBezTo>
                    <a:pt x="233" y="1305"/>
                    <a:pt x="258" y="1428"/>
                    <a:pt x="337" y="1524"/>
                  </a:cubicBezTo>
                  <a:lnTo>
                    <a:pt x="337" y="1524"/>
                  </a:lnTo>
                  <a:cubicBezTo>
                    <a:pt x="129" y="1749"/>
                    <a:pt x="0" y="2039"/>
                    <a:pt x="0" y="2392"/>
                  </a:cubicBezTo>
                  <a:cubicBezTo>
                    <a:pt x="0" y="2547"/>
                    <a:pt x="248" y="2547"/>
                    <a:pt x="341" y="2547"/>
                  </a:cubicBezTo>
                  <a:cubicBezTo>
                    <a:pt x="411" y="2551"/>
                    <a:pt x="480" y="2554"/>
                    <a:pt x="549" y="2554"/>
                  </a:cubicBezTo>
                  <a:cubicBezTo>
                    <a:pt x="1944" y="2554"/>
                    <a:pt x="3366" y="1671"/>
                    <a:pt x="3692" y="283"/>
                  </a:cubicBezTo>
                  <a:cubicBezTo>
                    <a:pt x="3723" y="127"/>
                    <a:pt x="3567" y="65"/>
                    <a:pt x="3474" y="65"/>
                  </a:cubicBezTo>
                  <a:cubicBezTo>
                    <a:pt x="3266" y="21"/>
                    <a:pt x="3057" y="1"/>
                    <a:pt x="284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1680" bIns="316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8" name="Google Shape;3217;p27"/>
            <p:cNvSpPr/>
            <p:nvPr/>
          </p:nvSpPr>
          <p:spPr>
            <a:xfrm>
              <a:off x="4158360" y="667800"/>
              <a:ext cx="76320" cy="52560"/>
            </a:xfrm>
            <a:custGeom>
              <a:avLst/>
              <a:gdLst>
                <a:gd name="textAreaLeft" fmla="*/ 0 w 76320"/>
                <a:gd name="textAreaRight" fmla="*/ 76680 w 76320"/>
                <a:gd name="textAreaTop" fmla="*/ 0 h 52560"/>
                <a:gd name="textAreaBottom" fmla="*/ 52920 h 52560"/>
              </a:gdLst>
              <a:ahLst/>
              <a:cxnLst/>
              <a:rect l="textAreaLeft" t="textAreaTop" r="textAreaRight" b="textAreaBottom"/>
              <a:pathLst>
                <a:path w="3072" h="2116">
                  <a:moveTo>
                    <a:pt x="1846" y="949"/>
                  </a:moveTo>
                  <a:lnTo>
                    <a:pt x="1846" y="949"/>
                  </a:lnTo>
                  <a:cubicBezTo>
                    <a:pt x="1852" y="978"/>
                    <a:pt x="1858" y="1009"/>
                    <a:pt x="1861" y="1043"/>
                  </a:cubicBezTo>
                  <a:cubicBezTo>
                    <a:pt x="1861" y="1167"/>
                    <a:pt x="1830" y="1260"/>
                    <a:pt x="1799" y="1384"/>
                  </a:cubicBezTo>
                  <a:cubicBezTo>
                    <a:pt x="1771" y="1441"/>
                    <a:pt x="1635" y="1579"/>
                    <a:pt x="1616" y="1648"/>
                  </a:cubicBezTo>
                  <a:lnTo>
                    <a:pt x="1616" y="1648"/>
                  </a:lnTo>
                  <a:lnTo>
                    <a:pt x="1520" y="1632"/>
                  </a:lnTo>
                  <a:cubicBezTo>
                    <a:pt x="1385" y="1578"/>
                    <a:pt x="1250" y="1524"/>
                    <a:pt x="1156" y="1449"/>
                  </a:cubicBezTo>
                  <a:lnTo>
                    <a:pt x="1156" y="1449"/>
                  </a:lnTo>
                  <a:cubicBezTo>
                    <a:pt x="1217" y="1318"/>
                    <a:pt x="1294" y="1197"/>
                    <a:pt x="1384" y="1089"/>
                  </a:cubicBezTo>
                  <a:lnTo>
                    <a:pt x="1384" y="1089"/>
                  </a:lnTo>
                  <a:cubicBezTo>
                    <a:pt x="1543" y="1062"/>
                    <a:pt x="1700" y="1015"/>
                    <a:pt x="1846" y="949"/>
                  </a:cubicBezTo>
                  <a:close/>
                  <a:moveTo>
                    <a:pt x="1675" y="1628"/>
                  </a:moveTo>
                  <a:cubicBezTo>
                    <a:pt x="1686" y="1628"/>
                    <a:pt x="1697" y="1637"/>
                    <a:pt x="1706" y="1663"/>
                  </a:cubicBezTo>
                  <a:lnTo>
                    <a:pt x="1635" y="1651"/>
                  </a:lnTo>
                  <a:lnTo>
                    <a:pt x="1635" y="1651"/>
                  </a:lnTo>
                  <a:cubicBezTo>
                    <a:pt x="1647" y="1640"/>
                    <a:pt x="1661" y="1628"/>
                    <a:pt x="1675" y="1628"/>
                  </a:cubicBezTo>
                  <a:close/>
                  <a:moveTo>
                    <a:pt x="2053" y="0"/>
                  </a:moveTo>
                  <a:cubicBezTo>
                    <a:pt x="1957" y="0"/>
                    <a:pt x="1860" y="7"/>
                    <a:pt x="1768" y="19"/>
                  </a:cubicBezTo>
                  <a:cubicBezTo>
                    <a:pt x="1281" y="110"/>
                    <a:pt x="555" y="381"/>
                    <a:pt x="558" y="978"/>
                  </a:cubicBezTo>
                  <a:lnTo>
                    <a:pt x="558" y="978"/>
                  </a:lnTo>
                  <a:cubicBezTo>
                    <a:pt x="349" y="1187"/>
                    <a:pt x="170" y="1428"/>
                    <a:pt x="31" y="1694"/>
                  </a:cubicBezTo>
                  <a:cubicBezTo>
                    <a:pt x="0" y="1725"/>
                    <a:pt x="0" y="1787"/>
                    <a:pt x="62" y="1787"/>
                  </a:cubicBezTo>
                  <a:cubicBezTo>
                    <a:pt x="406" y="2004"/>
                    <a:pt x="802" y="2116"/>
                    <a:pt x="1202" y="2116"/>
                  </a:cubicBezTo>
                  <a:cubicBezTo>
                    <a:pt x="1488" y="2116"/>
                    <a:pt x="1776" y="2059"/>
                    <a:pt x="2047" y="1942"/>
                  </a:cubicBezTo>
                  <a:cubicBezTo>
                    <a:pt x="2575" y="1725"/>
                    <a:pt x="3071" y="1291"/>
                    <a:pt x="2978" y="670"/>
                  </a:cubicBezTo>
                  <a:cubicBezTo>
                    <a:pt x="2902" y="140"/>
                    <a:pt x="2477" y="0"/>
                    <a:pt x="205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6280" bIns="26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60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/>
          </p:cNvSpPr>
          <p:nvPr>
            <p:ph type="title"/>
          </p:nvPr>
        </p:nvSpPr>
        <p:spPr>
          <a:xfrm>
            <a:off x="1504800" y="1714680"/>
            <a:ext cx="6133680" cy="10742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grpSp>
        <p:nvGrpSpPr>
          <p:cNvPr id="613" name="Google Shape;3326;p29"/>
          <p:cNvGrpSpPr/>
          <p:nvPr/>
        </p:nvGrpSpPr>
        <p:grpSpPr>
          <a:xfrm>
            <a:off x="-1255680" y="4146120"/>
            <a:ext cx="5151600" cy="2831400"/>
            <a:chOff x="-1255680" y="4146120"/>
            <a:chExt cx="5151600" cy="2831400"/>
          </a:xfrm>
        </p:grpSpPr>
        <p:sp>
          <p:nvSpPr>
            <p:cNvPr id="614" name="Google Shape;3327;p29"/>
            <p:cNvSpPr/>
            <p:nvPr/>
          </p:nvSpPr>
          <p:spPr>
            <a:xfrm>
              <a:off x="-1255680" y="4146120"/>
              <a:ext cx="5151600" cy="2580480"/>
            </a:xfrm>
            <a:custGeom>
              <a:avLst/>
              <a:gdLst>
                <a:gd name="textAreaLeft" fmla="*/ 0 w 5151600"/>
                <a:gd name="textAreaRight" fmla="*/ 5151960 w 5151600"/>
                <a:gd name="textAreaTop" fmla="*/ 0 h 2580480"/>
                <a:gd name="textAreaBottom" fmla="*/ 2580840 h 2580480"/>
              </a:gdLst>
              <a:ahLst/>
              <a:cxnLst/>
              <a:rect l="textAreaLeft" t="textAreaTop" r="textAreaRight" b="textAreaBottom"/>
              <a:pathLst>
                <a:path w="37534" h="18802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15" name="Google Shape;3328;p29"/>
            <p:cNvSpPr/>
            <p:nvPr/>
          </p:nvSpPr>
          <p:spPr>
            <a:xfrm>
              <a:off x="-1179720" y="4556880"/>
              <a:ext cx="4764960" cy="2259720"/>
            </a:xfrm>
            <a:custGeom>
              <a:avLst/>
              <a:gdLst>
                <a:gd name="textAreaLeft" fmla="*/ 0 w 4764960"/>
                <a:gd name="textAreaRight" fmla="*/ 4765320 w 4764960"/>
                <a:gd name="textAreaTop" fmla="*/ 0 h 2259720"/>
                <a:gd name="textAreaBottom" fmla="*/ 2260080 h 2259720"/>
              </a:gdLst>
              <a:ahLst/>
              <a:cxnLst/>
              <a:rect l="textAreaLeft" t="textAreaTop" r="textAreaRight" b="textAreaBottom"/>
              <a:pathLst>
                <a:path w="34715" h="16466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16" name="Google Shape;3329;p29"/>
            <p:cNvSpPr/>
            <p:nvPr/>
          </p:nvSpPr>
          <p:spPr>
            <a:xfrm>
              <a:off x="-847080" y="4815000"/>
              <a:ext cx="4178160" cy="2069280"/>
            </a:xfrm>
            <a:custGeom>
              <a:avLst/>
              <a:gdLst>
                <a:gd name="textAreaLeft" fmla="*/ 0 w 4178160"/>
                <a:gd name="textAreaRight" fmla="*/ 4178520 w 4178160"/>
                <a:gd name="textAreaTop" fmla="*/ 0 h 2069280"/>
                <a:gd name="textAreaBottom" fmla="*/ 2069640 h 2069280"/>
              </a:gdLst>
              <a:ahLst/>
              <a:cxnLst/>
              <a:rect l="textAreaLeft" t="textAreaTop" r="textAreaRight" b="textAreaBottom"/>
              <a:pathLst>
                <a:path w="30441" h="15078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>
              <a:solidFill>
                <a:srgbClr val="EFEFE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17" name="Google Shape;3330;p29"/>
            <p:cNvSpPr/>
            <p:nvPr/>
          </p:nvSpPr>
          <p:spPr>
            <a:xfrm>
              <a:off x="-525960" y="5206320"/>
              <a:ext cx="3399840" cy="1680120"/>
            </a:xfrm>
            <a:custGeom>
              <a:avLst/>
              <a:gdLst>
                <a:gd name="textAreaLeft" fmla="*/ 0 w 3399840"/>
                <a:gd name="textAreaRight" fmla="*/ 3400200 w 3399840"/>
                <a:gd name="textAreaTop" fmla="*/ 0 h 1680120"/>
                <a:gd name="textAreaBottom" fmla="*/ 1680480 h 1680120"/>
              </a:gdLst>
              <a:ahLst/>
              <a:cxnLst/>
              <a:rect l="textAreaLeft" t="textAreaTop" r="textAreaRight" b="textAreaBottom"/>
              <a:pathLst>
                <a:path w="24772" h="12242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18" name="Google Shape;3331;p29"/>
            <p:cNvSpPr/>
            <p:nvPr/>
          </p:nvSpPr>
          <p:spPr>
            <a:xfrm>
              <a:off x="-181440" y="5641200"/>
              <a:ext cx="2818080" cy="1255680"/>
            </a:xfrm>
            <a:custGeom>
              <a:avLst/>
              <a:gdLst>
                <a:gd name="textAreaLeft" fmla="*/ 0 w 2818080"/>
                <a:gd name="textAreaRight" fmla="*/ 2818440 w 2818080"/>
                <a:gd name="textAreaTop" fmla="*/ 0 h 1255680"/>
                <a:gd name="textAreaBottom" fmla="*/ 1256040 h 1255680"/>
              </a:gdLst>
              <a:ahLst/>
              <a:cxnLst/>
              <a:rect l="textAreaLeft" t="textAreaTop" r="textAreaRight" b="textAreaBottom"/>
              <a:pathLst>
                <a:path w="20533" h="915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19" name="Google Shape;3332;p29"/>
            <p:cNvSpPr/>
            <p:nvPr/>
          </p:nvSpPr>
          <p:spPr>
            <a:xfrm>
              <a:off x="167400" y="6066720"/>
              <a:ext cx="1897560" cy="859320"/>
            </a:xfrm>
            <a:custGeom>
              <a:avLst/>
              <a:gdLst>
                <a:gd name="textAreaLeft" fmla="*/ 0 w 1897560"/>
                <a:gd name="textAreaRight" fmla="*/ 1897920 w 1897560"/>
                <a:gd name="textAreaTop" fmla="*/ 0 h 859320"/>
                <a:gd name="textAreaBottom" fmla="*/ 859680 h 859320"/>
              </a:gdLst>
              <a:ahLst/>
              <a:cxnLst/>
              <a:rect l="textAreaLeft" t="textAreaTop" r="textAreaRight" b="textAreaBottom"/>
              <a:pathLst>
                <a:path w="13827" h="6262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20" name="Google Shape;3333;p29"/>
            <p:cNvSpPr/>
            <p:nvPr/>
          </p:nvSpPr>
          <p:spPr>
            <a:xfrm>
              <a:off x="408960" y="6473880"/>
              <a:ext cx="1343160" cy="503640"/>
            </a:xfrm>
            <a:custGeom>
              <a:avLst/>
              <a:gdLst>
                <a:gd name="textAreaLeft" fmla="*/ 0 w 1343160"/>
                <a:gd name="textAreaRight" fmla="*/ 1343520 w 1343160"/>
                <a:gd name="textAreaTop" fmla="*/ 0 h 503640"/>
                <a:gd name="textAreaBottom" fmla="*/ 504000 h 503640"/>
              </a:gdLst>
              <a:ahLst/>
              <a:cxnLst/>
              <a:rect l="textAreaLeft" t="textAreaTop" r="textAreaRight" b="textAreaBottom"/>
              <a:pathLst>
                <a:path w="9787" h="3673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621" name="Google Shape;3334;p29"/>
          <p:cNvGrpSpPr/>
          <p:nvPr/>
        </p:nvGrpSpPr>
        <p:grpSpPr>
          <a:xfrm>
            <a:off x="4302720" y="-835560"/>
            <a:ext cx="5914800" cy="2667600"/>
            <a:chOff x="4302720" y="-835560"/>
            <a:chExt cx="5914800" cy="2667600"/>
          </a:xfrm>
        </p:grpSpPr>
        <p:sp>
          <p:nvSpPr>
            <p:cNvPr id="622" name="Google Shape;3335;p29"/>
            <p:cNvSpPr/>
            <p:nvPr/>
          </p:nvSpPr>
          <p:spPr>
            <a:xfrm rot="10800000">
              <a:off x="4302720" y="-648720"/>
              <a:ext cx="5914800" cy="2480760"/>
            </a:xfrm>
            <a:custGeom>
              <a:avLst/>
              <a:gdLst>
                <a:gd name="textAreaLeft" fmla="*/ 0 w 5914800"/>
                <a:gd name="textAreaRight" fmla="*/ 5915160 w 5914800"/>
                <a:gd name="textAreaTop" fmla="*/ 0 h 2480760"/>
                <a:gd name="textAreaBottom" fmla="*/ 2481120 h 2480760"/>
              </a:gdLst>
              <a:ahLst/>
              <a:cxnLst/>
              <a:rect l="textAreaLeft" t="textAreaTop" r="textAreaRight" b="textAreaBottom"/>
              <a:pathLst>
                <a:path w="65886" h="27634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23" name="Google Shape;3336;p29"/>
            <p:cNvSpPr/>
            <p:nvPr/>
          </p:nvSpPr>
          <p:spPr>
            <a:xfrm rot="10800000">
              <a:off x="4600800" y="-765360"/>
              <a:ext cx="5304600" cy="2316960"/>
            </a:xfrm>
            <a:custGeom>
              <a:avLst/>
              <a:gdLst>
                <a:gd name="textAreaLeft" fmla="*/ 0 w 5304600"/>
                <a:gd name="textAreaRight" fmla="*/ 5304960 w 5304600"/>
                <a:gd name="textAreaTop" fmla="*/ 0 h 2316960"/>
                <a:gd name="textAreaBottom" fmla="*/ 2317320 h 2316960"/>
              </a:gdLst>
              <a:ahLst/>
              <a:cxnLst/>
              <a:rect l="textAreaLeft" t="textAreaTop" r="textAreaRight" b="textAreaBottom"/>
              <a:pathLst>
                <a:path w="59089" h="2581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24" name="Google Shape;3337;p29"/>
            <p:cNvSpPr/>
            <p:nvPr/>
          </p:nvSpPr>
          <p:spPr>
            <a:xfrm rot="10800000">
              <a:off x="4779360" y="-768240"/>
              <a:ext cx="4741920" cy="1886400"/>
            </a:xfrm>
            <a:custGeom>
              <a:avLst/>
              <a:gdLst>
                <a:gd name="textAreaLeft" fmla="*/ 0 w 4741920"/>
                <a:gd name="textAreaRight" fmla="*/ 4742280 w 4741920"/>
                <a:gd name="textAreaTop" fmla="*/ 0 h 1886400"/>
                <a:gd name="textAreaBottom" fmla="*/ 1886760 h 1886400"/>
              </a:gdLst>
              <a:ahLst/>
              <a:cxnLst/>
              <a:rect l="textAreaLeft" t="textAreaTop" r="textAreaRight" b="textAreaBottom"/>
              <a:pathLst>
                <a:path w="52824" h="21016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25" name="Google Shape;3338;p29"/>
            <p:cNvSpPr/>
            <p:nvPr/>
          </p:nvSpPr>
          <p:spPr>
            <a:xfrm rot="10800000">
              <a:off x="5035320" y="-792360"/>
              <a:ext cx="4268520" cy="1572480"/>
            </a:xfrm>
            <a:custGeom>
              <a:avLst/>
              <a:gdLst>
                <a:gd name="textAreaLeft" fmla="*/ 0 w 4268520"/>
                <a:gd name="textAreaRight" fmla="*/ 4268880 w 4268520"/>
                <a:gd name="textAreaTop" fmla="*/ 0 h 1572480"/>
                <a:gd name="textAreaBottom" fmla="*/ 1572840 h 1572480"/>
              </a:gdLst>
              <a:ahLst/>
              <a:cxnLst/>
              <a:rect l="textAreaLeft" t="textAreaTop" r="textAreaRight" b="textAreaBottom"/>
              <a:pathLst>
                <a:path w="47550" h="17517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26" name="Google Shape;3339;p29"/>
            <p:cNvSpPr/>
            <p:nvPr/>
          </p:nvSpPr>
          <p:spPr>
            <a:xfrm rot="10800000">
              <a:off x="5266440" y="-835560"/>
              <a:ext cx="3628440" cy="947880"/>
            </a:xfrm>
            <a:custGeom>
              <a:avLst/>
              <a:gdLst>
                <a:gd name="textAreaLeft" fmla="*/ 0 w 3628440"/>
                <a:gd name="textAreaRight" fmla="*/ 3628800 w 3628440"/>
                <a:gd name="textAreaTop" fmla="*/ 0 h 947880"/>
                <a:gd name="textAreaBottom" fmla="*/ 948240 h 947880"/>
              </a:gdLst>
              <a:ahLst/>
              <a:cxnLst/>
              <a:rect l="textAreaLeft" t="textAreaTop" r="textAreaRight" b="textAreaBottom"/>
              <a:pathLst>
                <a:path w="40419" h="10562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627" name="Google Shape;3340;p29"/>
          <p:cNvSpPr/>
          <p:nvPr/>
        </p:nvSpPr>
        <p:spPr>
          <a:xfrm rot="9409200" flipH="1">
            <a:off x="3269520" y="-316440"/>
            <a:ext cx="1823400" cy="1629720"/>
          </a:xfrm>
          <a:custGeom>
            <a:avLst/>
            <a:gdLst>
              <a:gd name="textAreaLeft" fmla="*/ -360 w 1823400"/>
              <a:gd name="textAreaRight" fmla="*/ 1823400 w 1823400"/>
              <a:gd name="textAreaTop" fmla="*/ 0 h 1629720"/>
              <a:gd name="textAreaBottom" fmla="*/ 1630080 h 1629720"/>
            </a:gdLst>
            <a:ahLst/>
            <a:cxnLst/>
            <a:rect l="textAreaLeft" t="textAreaTop" r="textAreaRight" b="textAreaBottom"/>
            <a:pathLst>
              <a:path w="44049" h="39391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628" name="Google Shape;3341;p29"/>
          <p:cNvGrpSpPr/>
          <p:nvPr/>
        </p:nvGrpSpPr>
        <p:grpSpPr>
          <a:xfrm>
            <a:off x="-494280" y="2995560"/>
            <a:ext cx="1332360" cy="1929240"/>
            <a:chOff x="-494280" y="2995560"/>
            <a:chExt cx="1332360" cy="1929240"/>
          </a:xfrm>
        </p:grpSpPr>
        <p:sp>
          <p:nvSpPr>
            <p:cNvPr id="629" name="Google Shape;3342;p29"/>
            <p:cNvSpPr/>
            <p:nvPr/>
          </p:nvSpPr>
          <p:spPr>
            <a:xfrm rot="11497200" flipV="1">
              <a:off x="-321480" y="3076920"/>
              <a:ext cx="992160" cy="1765440"/>
            </a:xfrm>
            <a:custGeom>
              <a:avLst/>
              <a:gdLst>
                <a:gd name="textAreaLeft" fmla="*/ 0 w 992160"/>
                <a:gd name="textAreaRight" fmla="*/ 992520 w 992160"/>
                <a:gd name="textAreaTop" fmla="*/ 360 h 1765440"/>
                <a:gd name="textAreaBottom" fmla="*/ 1766160 h 1765440"/>
              </a:gdLst>
              <a:ahLst/>
              <a:cxnLst/>
              <a:rect l="textAreaLeft" t="textAreaTop" r="textAreaRight" b="textAreaBottom"/>
              <a:pathLst>
                <a:path w="15201" h="27019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0" name="Google Shape;3343;p29"/>
            <p:cNvSpPr/>
            <p:nvPr/>
          </p:nvSpPr>
          <p:spPr>
            <a:xfrm rot="11497200" flipV="1">
              <a:off x="16200" y="3052080"/>
              <a:ext cx="257400" cy="1826640"/>
            </a:xfrm>
            <a:custGeom>
              <a:avLst/>
              <a:gdLst>
                <a:gd name="textAreaLeft" fmla="*/ 0 w 257400"/>
                <a:gd name="textAreaRight" fmla="*/ 257760 w 257400"/>
                <a:gd name="textAreaTop" fmla="*/ 360 h 1826640"/>
                <a:gd name="textAreaBottom" fmla="*/ 1827360 h 1826640"/>
              </a:gdLst>
              <a:ahLst/>
              <a:cxnLst/>
              <a:rect l="textAreaLeft" t="textAreaTop" r="textAreaRight" b="textAreaBottom"/>
              <a:pathLst>
                <a:path w="3950" h="27953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1" name="Google Shape;3344;p29"/>
            <p:cNvSpPr/>
            <p:nvPr/>
          </p:nvSpPr>
          <p:spPr>
            <a:xfrm rot="11497200" flipV="1">
              <a:off x="221760" y="3271320"/>
              <a:ext cx="169200" cy="132120"/>
            </a:xfrm>
            <a:custGeom>
              <a:avLst/>
              <a:gdLst>
                <a:gd name="textAreaLeft" fmla="*/ 0 w 169200"/>
                <a:gd name="textAreaRight" fmla="*/ 169560 w 169200"/>
                <a:gd name="textAreaTop" fmla="*/ -360 h 132120"/>
                <a:gd name="textAreaBottom" fmla="*/ 132120 h 132120"/>
              </a:gdLst>
              <a:ahLst/>
              <a:cxnLst/>
              <a:rect l="textAreaLeft" t="textAreaTop" r="textAreaRight" b="textAreaBottom"/>
              <a:pathLst>
                <a:path w="2594" h="2024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6240" bIns="66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2" name="Google Shape;3345;p29"/>
            <p:cNvSpPr/>
            <p:nvPr/>
          </p:nvSpPr>
          <p:spPr>
            <a:xfrm rot="11497200" flipV="1">
              <a:off x="43920" y="3422160"/>
              <a:ext cx="297000" cy="238320"/>
            </a:xfrm>
            <a:custGeom>
              <a:avLst/>
              <a:gdLst>
                <a:gd name="textAreaLeft" fmla="*/ 0 w 297000"/>
                <a:gd name="textAreaRight" fmla="*/ 297360 w 297000"/>
                <a:gd name="textAreaTop" fmla="*/ 360 h 238320"/>
                <a:gd name="textAreaBottom" fmla="*/ 239040 h 238320"/>
              </a:gdLst>
              <a:ahLst/>
              <a:cxnLst/>
              <a:rect l="textAreaLeft" t="textAreaTop" r="textAreaRight" b="textAreaBottom"/>
              <a:pathLst>
                <a:path w="4556" h="3653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3" name="Google Shape;3346;p29"/>
            <p:cNvSpPr/>
            <p:nvPr/>
          </p:nvSpPr>
          <p:spPr>
            <a:xfrm rot="11497200" flipV="1">
              <a:off x="-104400" y="3558960"/>
              <a:ext cx="402840" cy="372960"/>
            </a:xfrm>
            <a:custGeom>
              <a:avLst/>
              <a:gdLst>
                <a:gd name="textAreaLeft" fmla="*/ 0 w 402840"/>
                <a:gd name="textAreaRight" fmla="*/ 403200 w 402840"/>
                <a:gd name="textAreaTop" fmla="*/ 360 h 372960"/>
                <a:gd name="textAreaBottom" fmla="*/ 373680 h 372960"/>
              </a:gdLst>
              <a:ahLst/>
              <a:cxnLst/>
              <a:rect l="textAreaLeft" t="textAreaTop" r="textAreaRight" b="textAreaBottom"/>
              <a:pathLst>
                <a:path w="6177" h="5719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4" name="Google Shape;3347;p29"/>
            <p:cNvSpPr/>
            <p:nvPr/>
          </p:nvSpPr>
          <p:spPr>
            <a:xfrm rot="11497200" flipV="1">
              <a:off x="-275400" y="3747960"/>
              <a:ext cx="502920" cy="523080"/>
            </a:xfrm>
            <a:custGeom>
              <a:avLst/>
              <a:gdLst>
                <a:gd name="textAreaLeft" fmla="*/ 0 w 502920"/>
                <a:gd name="textAreaRight" fmla="*/ 503280 w 502920"/>
                <a:gd name="textAreaTop" fmla="*/ -360 h 523080"/>
                <a:gd name="textAreaBottom" fmla="*/ 523080 h 523080"/>
              </a:gdLst>
              <a:ahLst/>
              <a:cxnLst/>
              <a:rect l="textAreaLeft" t="textAreaTop" r="textAreaRight" b="textAreaBottom"/>
              <a:pathLst>
                <a:path w="7705" h="8008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5" name="Google Shape;3348;p29"/>
            <p:cNvSpPr/>
            <p:nvPr/>
          </p:nvSpPr>
          <p:spPr>
            <a:xfrm rot="11497200" flipV="1">
              <a:off x="-437400" y="3939480"/>
              <a:ext cx="576720" cy="618840"/>
            </a:xfrm>
            <a:custGeom>
              <a:avLst/>
              <a:gdLst>
                <a:gd name="textAreaLeft" fmla="*/ 0 w 576720"/>
                <a:gd name="textAreaRight" fmla="*/ 577080 w 576720"/>
                <a:gd name="textAreaTop" fmla="*/ -360 h 618840"/>
                <a:gd name="textAreaBottom" fmla="*/ 618840 h 618840"/>
              </a:gdLst>
              <a:ahLst/>
              <a:cxnLst/>
              <a:rect l="textAreaLeft" t="textAreaTop" r="textAreaRight" b="textAreaBottom"/>
              <a:pathLst>
                <a:path w="8837" h="9475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6" name="Google Shape;3349;p29"/>
            <p:cNvSpPr/>
            <p:nvPr/>
          </p:nvSpPr>
          <p:spPr>
            <a:xfrm rot="11497200" flipV="1">
              <a:off x="389520" y="3230280"/>
              <a:ext cx="182520" cy="131040"/>
            </a:xfrm>
            <a:custGeom>
              <a:avLst/>
              <a:gdLst>
                <a:gd name="textAreaLeft" fmla="*/ 0 w 182520"/>
                <a:gd name="textAreaRight" fmla="*/ 182880 w 182520"/>
                <a:gd name="textAreaTop" fmla="*/ 360 h 131040"/>
                <a:gd name="textAreaBottom" fmla="*/ 131760 h 131040"/>
              </a:gdLst>
              <a:ahLst/>
              <a:cxnLst/>
              <a:rect l="textAreaLeft" t="textAreaTop" r="textAreaRight" b="textAreaBottom"/>
              <a:pathLst>
                <a:path w="2802" h="2018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65520" bIns="65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7" name="Google Shape;3350;p29"/>
            <p:cNvSpPr/>
            <p:nvPr/>
          </p:nvSpPr>
          <p:spPr>
            <a:xfrm rot="11497200" flipV="1">
              <a:off x="315360" y="3415680"/>
              <a:ext cx="374400" cy="224280"/>
            </a:xfrm>
            <a:custGeom>
              <a:avLst/>
              <a:gdLst>
                <a:gd name="textAreaLeft" fmla="*/ 0 w 374400"/>
                <a:gd name="textAreaRight" fmla="*/ 374760 w 374400"/>
                <a:gd name="textAreaTop" fmla="*/ -360 h 224280"/>
                <a:gd name="textAreaBottom" fmla="*/ 224280 h 224280"/>
              </a:gdLst>
              <a:ahLst/>
              <a:cxnLst/>
              <a:rect l="textAreaLeft" t="textAreaTop" r="textAreaRight" b="textAreaBottom"/>
              <a:pathLst>
                <a:path w="5741" h="3439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8" name="Google Shape;3351;p29"/>
            <p:cNvSpPr/>
            <p:nvPr/>
          </p:nvSpPr>
          <p:spPr>
            <a:xfrm rot="11497200" flipV="1">
              <a:off x="274320" y="3644280"/>
              <a:ext cx="422640" cy="248760"/>
            </a:xfrm>
            <a:custGeom>
              <a:avLst/>
              <a:gdLst>
                <a:gd name="textAreaLeft" fmla="*/ 0 w 422640"/>
                <a:gd name="textAreaRight" fmla="*/ 423000 w 422640"/>
                <a:gd name="textAreaTop" fmla="*/ -360 h 248760"/>
                <a:gd name="textAreaBottom" fmla="*/ 248760 h 248760"/>
              </a:gdLst>
              <a:ahLst/>
              <a:cxnLst/>
              <a:rect l="textAreaLeft" t="textAreaTop" r="textAreaRight" b="textAreaBottom"/>
              <a:pathLst>
                <a:path w="6479" h="3817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39" name="Google Shape;3352;p29"/>
            <p:cNvSpPr/>
            <p:nvPr/>
          </p:nvSpPr>
          <p:spPr>
            <a:xfrm rot="11497200" flipV="1">
              <a:off x="199080" y="3956040"/>
              <a:ext cx="538920" cy="282600"/>
            </a:xfrm>
            <a:custGeom>
              <a:avLst/>
              <a:gdLst>
                <a:gd name="textAreaLeft" fmla="*/ 0 w 538920"/>
                <a:gd name="textAreaRight" fmla="*/ 539280 w 538920"/>
                <a:gd name="textAreaTop" fmla="*/ -360 h 282600"/>
                <a:gd name="textAreaBottom" fmla="*/ 282600 h 282600"/>
              </a:gdLst>
              <a:ahLst/>
              <a:cxnLst/>
              <a:rect l="textAreaLeft" t="textAreaTop" r="textAreaRight" b="textAreaBottom"/>
              <a:pathLst>
                <a:path w="8261" h="433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0" name="Google Shape;3353;p29"/>
            <p:cNvSpPr/>
            <p:nvPr/>
          </p:nvSpPr>
          <p:spPr>
            <a:xfrm rot="11497200" flipV="1">
              <a:off x="109440" y="4253040"/>
              <a:ext cx="569160" cy="309240"/>
            </a:xfrm>
            <a:custGeom>
              <a:avLst/>
              <a:gdLst>
                <a:gd name="textAreaLeft" fmla="*/ 0 w 569160"/>
                <a:gd name="textAreaRight" fmla="*/ 569520 w 569160"/>
                <a:gd name="textAreaTop" fmla="*/ -360 h 309240"/>
                <a:gd name="textAreaBottom" fmla="*/ 309240 h 309240"/>
              </a:gdLst>
              <a:ahLst/>
              <a:cxnLst/>
              <a:rect l="textAreaLeft" t="textAreaTop" r="textAreaRight" b="textAreaBottom"/>
              <a:pathLst>
                <a:path w="8724" h="4736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1" name="Google Shape;3354;p29"/>
            <p:cNvSpPr/>
            <p:nvPr/>
          </p:nvSpPr>
          <p:spPr>
            <a:xfrm rot="11497200" flipV="1">
              <a:off x="-19440" y="4564440"/>
              <a:ext cx="416160" cy="192240"/>
            </a:xfrm>
            <a:custGeom>
              <a:avLst/>
              <a:gdLst>
                <a:gd name="textAreaLeft" fmla="*/ 0 w 416160"/>
                <a:gd name="textAreaRight" fmla="*/ 416520 w 416160"/>
                <a:gd name="textAreaTop" fmla="*/ 360 h 192240"/>
                <a:gd name="textAreaBottom" fmla="*/ 192960 h 192240"/>
              </a:gdLst>
              <a:ahLst/>
              <a:cxnLst/>
              <a:rect l="textAreaLeft" t="textAreaTop" r="textAreaRight" b="textAreaBottom"/>
              <a:pathLst>
                <a:path w="6381" h="2949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642" name="Google Shape;3355;p29"/>
          <p:cNvGrpSpPr/>
          <p:nvPr/>
        </p:nvGrpSpPr>
        <p:grpSpPr>
          <a:xfrm>
            <a:off x="7774560" y="3402000"/>
            <a:ext cx="1582200" cy="2088360"/>
            <a:chOff x="7774560" y="3402000"/>
            <a:chExt cx="1582200" cy="2088360"/>
          </a:xfrm>
        </p:grpSpPr>
        <p:sp>
          <p:nvSpPr>
            <p:cNvPr id="643" name="Google Shape;3356;p29"/>
            <p:cNvSpPr/>
            <p:nvPr/>
          </p:nvSpPr>
          <p:spPr>
            <a:xfrm rot="7807800" flipV="1">
              <a:off x="8474040" y="3474720"/>
              <a:ext cx="443520" cy="543240"/>
            </a:xfrm>
            <a:custGeom>
              <a:avLst/>
              <a:gdLst>
                <a:gd name="textAreaLeft" fmla="*/ 0 w 443520"/>
                <a:gd name="textAreaRight" fmla="*/ 443880 w 443520"/>
                <a:gd name="textAreaTop" fmla="*/ -360 h 543240"/>
                <a:gd name="textAreaBottom" fmla="*/ 543240 h 543240"/>
              </a:gdLst>
              <a:ahLst/>
              <a:cxnLst/>
              <a:rect l="textAreaLeft" t="textAreaTop" r="textAreaRight" b="textAreaBottom"/>
              <a:pathLst>
                <a:path w="10888" h="1334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4" name="Google Shape;3357;p29"/>
            <p:cNvSpPr/>
            <p:nvPr/>
          </p:nvSpPr>
          <p:spPr>
            <a:xfrm rot="7807800" flipV="1">
              <a:off x="8453160" y="3965760"/>
              <a:ext cx="198360" cy="55620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-360 h 556200"/>
                <a:gd name="textAreaBottom" fmla="*/ 556200 h 556200"/>
              </a:gdLst>
              <a:ahLst/>
              <a:cxnLst/>
              <a:rect l="textAreaLeft" t="textAreaTop" r="textAreaRight" b="textAreaBottom"/>
              <a:pathLst>
                <a:path w="4871" h="1365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5" name="Google Shape;3358;p29"/>
            <p:cNvSpPr/>
            <p:nvPr/>
          </p:nvSpPr>
          <p:spPr>
            <a:xfrm rot="7807800" flipV="1">
              <a:off x="8655120" y="4222800"/>
              <a:ext cx="666360" cy="165600"/>
            </a:xfrm>
            <a:custGeom>
              <a:avLst/>
              <a:gdLst>
                <a:gd name="textAreaLeft" fmla="*/ 0 w 666360"/>
                <a:gd name="textAreaRight" fmla="*/ 666720 w 666360"/>
                <a:gd name="textAreaTop" fmla="*/ 360 h 165600"/>
                <a:gd name="textAreaBottom" fmla="*/ 166320 h 165600"/>
              </a:gdLst>
              <a:ahLst/>
              <a:cxnLst/>
              <a:rect l="textAreaLeft" t="textAreaTop" r="textAreaRight" b="textAreaBottom"/>
              <a:pathLst>
                <a:path w="16348" h="4073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800" bIns="82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6" name="Google Shape;3359;p29"/>
            <p:cNvSpPr/>
            <p:nvPr/>
          </p:nvSpPr>
          <p:spPr>
            <a:xfrm rot="7807800" flipV="1">
              <a:off x="8234640" y="4433760"/>
              <a:ext cx="366480" cy="581760"/>
            </a:xfrm>
            <a:custGeom>
              <a:avLst/>
              <a:gdLst>
                <a:gd name="textAreaLeft" fmla="*/ 0 w 366480"/>
                <a:gd name="textAreaRight" fmla="*/ 366840 w 366480"/>
                <a:gd name="textAreaTop" fmla="*/ 360 h 581760"/>
                <a:gd name="textAreaBottom" fmla="*/ 582480 h 581760"/>
              </a:gdLst>
              <a:ahLst/>
              <a:cxnLst/>
              <a:rect l="textAreaLeft" t="textAreaTop" r="textAreaRight" b="textAreaBottom"/>
              <a:pathLst>
                <a:path w="8997" h="1427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7" name="Google Shape;3360;p29"/>
            <p:cNvSpPr/>
            <p:nvPr/>
          </p:nvSpPr>
          <p:spPr>
            <a:xfrm rot="7807800" flipV="1">
              <a:off x="8510040" y="4683960"/>
              <a:ext cx="855000" cy="375840"/>
            </a:xfrm>
            <a:custGeom>
              <a:avLst/>
              <a:gdLst>
                <a:gd name="textAreaLeft" fmla="*/ 0 w 855000"/>
                <a:gd name="textAreaRight" fmla="*/ 855360 w 855000"/>
                <a:gd name="textAreaTop" fmla="*/ 360 h 375840"/>
                <a:gd name="textAreaBottom" fmla="*/ 376560 h 375840"/>
              </a:gdLst>
              <a:ahLst/>
              <a:cxnLst/>
              <a:rect l="textAreaLeft" t="textAreaTop" r="textAreaRight" b="textAreaBottom"/>
              <a:pathLst>
                <a:path w="20970" h="9221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8" name="Google Shape;3361;p29"/>
            <p:cNvSpPr/>
            <p:nvPr/>
          </p:nvSpPr>
          <p:spPr>
            <a:xfrm rot="7807800" flipV="1">
              <a:off x="7727760" y="4405320"/>
              <a:ext cx="1550160" cy="598680"/>
            </a:xfrm>
            <a:custGeom>
              <a:avLst/>
              <a:gdLst>
                <a:gd name="textAreaLeft" fmla="*/ 0 w 1550160"/>
                <a:gd name="textAreaRight" fmla="*/ 1550520 w 1550160"/>
                <a:gd name="textAreaTop" fmla="*/ -360 h 598680"/>
                <a:gd name="textAreaBottom" fmla="*/ 598680 h 598680"/>
              </a:gdLst>
              <a:ahLst/>
              <a:cxnLst/>
              <a:rect l="textAreaLeft" t="textAreaTop" r="textAreaRight" b="textAreaBottom"/>
              <a:pathLst>
                <a:path w="38022" h="14692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49" name="Google Shape;3362;p29"/>
            <p:cNvSpPr/>
            <p:nvPr/>
          </p:nvSpPr>
          <p:spPr>
            <a:xfrm rot="7807800" flipV="1">
              <a:off x="8646120" y="4513680"/>
              <a:ext cx="441360" cy="258840"/>
            </a:xfrm>
            <a:custGeom>
              <a:avLst/>
              <a:gdLst>
                <a:gd name="textAreaLeft" fmla="*/ 0 w 441360"/>
                <a:gd name="textAreaRight" fmla="*/ 441720 w 441360"/>
                <a:gd name="textAreaTop" fmla="*/ -360 h 258840"/>
                <a:gd name="textAreaBottom" fmla="*/ 258840 h 258840"/>
              </a:gdLst>
              <a:ahLst/>
              <a:cxnLst/>
              <a:rect l="textAreaLeft" t="textAreaTop" r="textAreaRight" b="textAreaBottom"/>
              <a:pathLst>
                <a:path w="10829" h="6357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0" name="Google Shape;3363;p29"/>
            <p:cNvSpPr/>
            <p:nvPr/>
          </p:nvSpPr>
          <p:spPr>
            <a:xfrm rot="7807800" flipV="1">
              <a:off x="8652240" y="4164480"/>
              <a:ext cx="314640" cy="95760"/>
            </a:xfrm>
            <a:custGeom>
              <a:avLst/>
              <a:gdLst>
                <a:gd name="textAreaLeft" fmla="*/ 0 w 314640"/>
                <a:gd name="textAreaRight" fmla="*/ 315000 w 314640"/>
                <a:gd name="textAreaTop" fmla="*/ 360 h 95760"/>
                <a:gd name="textAreaBottom" fmla="*/ 96480 h 95760"/>
              </a:gdLst>
              <a:ahLst/>
              <a:cxnLst/>
              <a:rect l="textAreaLeft" t="textAreaTop" r="textAreaRight" b="textAreaBottom"/>
              <a:pathLst>
                <a:path w="7721" h="2354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7880" bIns="47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1" name="Google Shape;3364;p29"/>
            <p:cNvSpPr/>
            <p:nvPr/>
          </p:nvSpPr>
          <p:spPr>
            <a:xfrm rot="7807800" flipV="1">
              <a:off x="8513640" y="4487400"/>
              <a:ext cx="172080" cy="265320"/>
            </a:xfrm>
            <a:custGeom>
              <a:avLst/>
              <a:gdLst>
                <a:gd name="textAreaLeft" fmla="*/ 0 w 172080"/>
                <a:gd name="textAreaRight" fmla="*/ 172440 w 172080"/>
                <a:gd name="textAreaTop" fmla="*/ -360 h 265320"/>
                <a:gd name="textAreaBottom" fmla="*/ 265320 h 265320"/>
              </a:gdLst>
              <a:ahLst/>
              <a:cxnLst/>
              <a:rect l="textAreaLeft" t="textAreaTop" r="textAreaRight" b="textAreaBottom"/>
              <a:pathLst>
                <a:path w="4230" h="6508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2" name="Google Shape;3365;p29"/>
            <p:cNvSpPr/>
            <p:nvPr/>
          </p:nvSpPr>
          <p:spPr>
            <a:xfrm rot="7807800" flipV="1">
              <a:off x="8568360" y="5005440"/>
              <a:ext cx="246240" cy="366480"/>
            </a:xfrm>
            <a:custGeom>
              <a:avLst/>
              <a:gdLst>
                <a:gd name="textAreaLeft" fmla="*/ 0 w 246240"/>
                <a:gd name="textAreaRight" fmla="*/ 246600 w 246240"/>
                <a:gd name="textAreaTop" fmla="*/ 360 h 366480"/>
                <a:gd name="textAreaBottom" fmla="*/ 367200 h 366480"/>
              </a:gdLst>
              <a:ahLst/>
              <a:cxnLst/>
              <a:rect l="textAreaLeft" t="textAreaTop" r="textAreaRight" b="textAreaBottom"/>
              <a:pathLst>
                <a:path w="6047" h="8993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3" name="Google Shape;3366;p29"/>
            <p:cNvSpPr/>
            <p:nvPr/>
          </p:nvSpPr>
          <p:spPr>
            <a:xfrm rot="7807800" flipV="1">
              <a:off x="8272440" y="4798800"/>
              <a:ext cx="241920" cy="388080"/>
            </a:xfrm>
            <a:custGeom>
              <a:avLst/>
              <a:gdLst>
                <a:gd name="textAreaLeft" fmla="*/ 0 w 241920"/>
                <a:gd name="textAreaRight" fmla="*/ 242280 w 241920"/>
                <a:gd name="textAreaTop" fmla="*/ 360 h 388080"/>
                <a:gd name="textAreaBottom" fmla="*/ 388800 h 388080"/>
              </a:gdLst>
              <a:ahLst/>
              <a:cxnLst/>
              <a:rect l="textAreaLeft" t="textAreaTop" r="textAreaRight" b="textAreaBottom"/>
              <a:pathLst>
                <a:path w="5943" h="9527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654" name="Google Shape;3367;p29"/>
          <p:cNvGrpSpPr/>
          <p:nvPr/>
        </p:nvGrpSpPr>
        <p:grpSpPr>
          <a:xfrm>
            <a:off x="-207360" y="-675360"/>
            <a:ext cx="1990800" cy="1676160"/>
            <a:chOff x="-207360" y="-675360"/>
            <a:chExt cx="1990800" cy="1676160"/>
          </a:xfrm>
        </p:grpSpPr>
        <p:sp>
          <p:nvSpPr>
            <p:cNvPr id="655" name="Google Shape;3368;p29"/>
            <p:cNvSpPr/>
            <p:nvPr/>
          </p:nvSpPr>
          <p:spPr>
            <a:xfrm rot="7758600">
              <a:off x="270360" y="-428760"/>
              <a:ext cx="779400" cy="702000"/>
            </a:xfrm>
            <a:custGeom>
              <a:avLst/>
              <a:gdLst>
                <a:gd name="textAreaLeft" fmla="*/ 0 w 779400"/>
                <a:gd name="textAreaRight" fmla="*/ 779760 w 779400"/>
                <a:gd name="textAreaTop" fmla="*/ 0 h 702000"/>
                <a:gd name="textAreaBottom" fmla="*/ 702360 h 702000"/>
              </a:gdLst>
              <a:ahLst/>
              <a:cxnLst/>
              <a:rect l="textAreaLeft" t="textAreaTop" r="textAreaRight" b="textAreaBottom"/>
              <a:pathLst>
                <a:path w="20033" h="1804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6" name="Google Shape;3369;p29"/>
            <p:cNvSpPr/>
            <p:nvPr/>
          </p:nvSpPr>
          <p:spPr>
            <a:xfrm rot="7758600">
              <a:off x="53640" y="-443880"/>
              <a:ext cx="986760" cy="821520"/>
            </a:xfrm>
            <a:custGeom>
              <a:avLst/>
              <a:gdLst>
                <a:gd name="textAreaLeft" fmla="*/ 0 w 986760"/>
                <a:gd name="textAreaRight" fmla="*/ 987120 w 986760"/>
                <a:gd name="textAreaTop" fmla="*/ 0 h 821520"/>
                <a:gd name="textAreaBottom" fmla="*/ 821880 h 821520"/>
              </a:gdLst>
              <a:ahLst/>
              <a:cxnLst/>
              <a:rect l="textAreaLeft" t="textAreaTop" r="textAreaRight" b="textAreaBottom"/>
              <a:pathLst>
                <a:path w="25357" h="21113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7" name="Google Shape;3370;p29"/>
            <p:cNvSpPr/>
            <p:nvPr/>
          </p:nvSpPr>
          <p:spPr>
            <a:xfrm rot="7758600">
              <a:off x="426600" y="-30240"/>
              <a:ext cx="344880" cy="1099440"/>
            </a:xfrm>
            <a:custGeom>
              <a:avLst/>
              <a:gdLst>
                <a:gd name="textAreaLeft" fmla="*/ 0 w 344880"/>
                <a:gd name="textAreaRight" fmla="*/ 345240 w 344880"/>
                <a:gd name="textAreaTop" fmla="*/ 0 h 1099440"/>
                <a:gd name="textAreaBottom" fmla="*/ 1099800 h 1099440"/>
              </a:gdLst>
              <a:ahLst/>
              <a:cxnLst/>
              <a:rect l="textAreaLeft" t="textAreaTop" r="textAreaRight" b="textAreaBottom"/>
              <a:pathLst>
                <a:path w="8872" h="2825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8" name="Google Shape;3371;p29"/>
            <p:cNvSpPr/>
            <p:nvPr/>
          </p:nvSpPr>
          <p:spPr>
            <a:xfrm rot="7758600">
              <a:off x="381960" y="-195120"/>
              <a:ext cx="159480" cy="1303920"/>
            </a:xfrm>
            <a:custGeom>
              <a:avLst/>
              <a:gdLst>
                <a:gd name="textAreaLeft" fmla="*/ 0 w 159480"/>
                <a:gd name="textAreaRight" fmla="*/ 159840 w 159480"/>
                <a:gd name="textAreaTop" fmla="*/ 0 h 1303920"/>
                <a:gd name="textAreaBottom" fmla="*/ 1304280 h 1303920"/>
              </a:gdLst>
              <a:ahLst/>
              <a:cxnLst/>
              <a:rect l="textAreaLeft" t="textAreaTop" r="textAreaRight" b="textAreaBottom"/>
              <a:pathLst>
                <a:path w="4109" h="33509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59" name="Google Shape;3372;p29"/>
            <p:cNvSpPr/>
            <p:nvPr/>
          </p:nvSpPr>
          <p:spPr>
            <a:xfrm rot="7758600">
              <a:off x="35640" y="-291960"/>
              <a:ext cx="520920" cy="875880"/>
            </a:xfrm>
            <a:custGeom>
              <a:avLst/>
              <a:gdLst>
                <a:gd name="textAreaLeft" fmla="*/ 0 w 520920"/>
                <a:gd name="textAreaRight" fmla="*/ 521280 w 520920"/>
                <a:gd name="textAreaTop" fmla="*/ 0 h 875880"/>
                <a:gd name="textAreaBottom" fmla="*/ 876240 h 875880"/>
              </a:gdLst>
              <a:ahLst/>
              <a:cxnLst/>
              <a:rect l="textAreaLeft" t="textAreaTop" r="textAreaRight" b="textAreaBottom"/>
              <a:pathLst>
                <a:path w="13395" h="22509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0" name="Google Shape;3373;p29"/>
            <p:cNvSpPr/>
            <p:nvPr/>
          </p:nvSpPr>
          <p:spPr>
            <a:xfrm rot="7758600">
              <a:off x="1042920" y="-153720"/>
              <a:ext cx="384120" cy="1102320"/>
            </a:xfrm>
            <a:custGeom>
              <a:avLst/>
              <a:gdLst>
                <a:gd name="textAreaLeft" fmla="*/ 0 w 384120"/>
                <a:gd name="textAreaRight" fmla="*/ 384480 w 384120"/>
                <a:gd name="textAreaTop" fmla="*/ 0 h 1102320"/>
                <a:gd name="textAreaBottom" fmla="*/ 1102680 h 1102320"/>
              </a:gdLst>
              <a:ahLst/>
              <a:cxnLst/>
              <a:rect l="textAreaLeft" t="textAreaTop" r="textAreaRight" b="textAreaBottom"/>
              <a:pathLst>
                <a:path w="9874" h="28323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1" name="Google Shape;3374;p29"/>
            <p:cNvSpPr/>
            <p:nvPr/>
          </p:nvSpPr>
          <p:spPr>
            <a:xfrm rot="7758600">
              <a:off x="1036800" y="-112320"/>
              <a:ext cx="310680" cy="1050120"/>
            </a:xfrm>
            <a:custGeom>
              <a:avLst/>
              <a:gdLst>
                <a:gd name="textAreaLeft" fmla="*/ 0 w 310680"/>
                <a:gd name="textAreaRight" fmla="*/ 311040 w 310680"/>
                <a:gd name="textAreaTop" fmla="*/ 0 h 1050120"/>
                <a:gd name="textAreaBottom" fmla="*/ 1050480 h 1050120"/>
              </a:gdLst>
              <a:ahLst/>
              <a:cxnLst/>
              <a:rect l="textAreaLeft" t="textAreaTop" r="textAreaRight" b="textAreaBottom"/>
              <a:pathLst>
                <a:path w="7987" h="26988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662" name="Google Shape;3375;p29"/>
          <p:cNvGrpSpPr/>
          <p:nvPr/>
        </p:nvGrpSpPr>
        <p:grpSpPr>
          <a:xfrm>
            <a:off x="739800" y="3918240"/>
            <a:ext cx="699840" cy="635760"/>
            <a:chOff x="739800" y="3918240"/>
            <a:chExt cx="699840" cy="635760"/>
          </a:xfrm>
        </p:grpSpPr>
        <p:sp>
          <p:nvSpPr>
            <p:cNvPr id="663" name="Google Shape;3376;p29"/>
            <p:cNvSpPr/>
            <p:nvPr/>
          </p:nvSpPr>
          <p:spPr>
            <a:xfrm>
              <a:off x="1028520" y="4046400"/>
              <a:ext cx="64800" cy="720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2000"/>
                <a:gd name="textAreaBottom" fmla="*/ 72360 h 72000"/>
              </a:gdLst>
              <a:ahLst/>
              <a:cxnLst/>
              <a:rect l="textAreaLeft" t="textAreaTop" r="textAreaRight" b="textAreaBottom"/>
              <a:pathLst>
                <a:path w="2606" h="289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0" bIns="36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4" name="Google Shape;3377;p29"/>
            <p:cNvSpPr/>
            <p:nvPr/>
          </p:nvSpPr>
          <p:spPr>
            <a:xfrm>
              <a:off x="1213200" y="4048200"/>
              <a:ext cx="58320" cy="7596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75960"/>
                <a:gd name="textAreaBottom" fmla="*/ 76320 h 75960"/>
              </a:gdLst>
              <a:ahLst/>
              <a:cxnLst/>
              <a:rect l="textAreaLeft" t="textAreaTop" r="textAreaRight" b="textAreaBottom"/>
              <a:pathLst>
                <a:path w="2349" h="3053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160" bIns="38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5" name="Google Shape;3378;p29"/>
            <p:cNvSpPr/>
            <p:nvPr/>
          </p:nvSpPr>
          <p:spPr>
            <a:xfrm>
              <a:off x="1087920" y="4182480"/>
              <a:ext cx="75240" cy="74160"/>
            </a:xfrm>
            <a:custGeom>
              <a:avLst/>
              <a:gdLst>
                <a:gd name="textAreaLeft" fmla="*/ 0 w 75240"/>
                <a:gd name="textAreaRight" fmla="*/ 75600 w 75240"/>
                <a:gd name="textAreaTop" fmla="*/ 0 h 74160"/>
                <a:gd name="textAreaBottom" fmla="*/ 74520 h 74160"/>
              </a:gdLst>
              <a:ahLst/>
              <a:cxnLst/>
              <a:rect l="textAreaLeft" t="textAreaTop" r="textAreaRight" b="textAreaBottom"/>
              <a:pathLst>
                <a:path w="3023" h="2986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080" bIns="37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6" name="Google Shape;3379;p29"/>
            <p:cNvSpPr/>
            <p:nvPr/>
          </p:nvSpPr>
          <p:spPr>
            <a:xfrm>
              <a:off x="888120" y="4178160"/>
              <a:ext cx="69480" cy="77040"/>
            </a:xfrm>
            <a:custGeom>
              <a:avLst/>
              <a:gdLst>
                <a:gd name="textAreaLeft" fmla="*/ 0 w 69480"/>
                <a:gd name="textAreaRight" fmla="*/ 69840 w 69480"/>
                <a:gd name="textAreaTop" fmla="*/ 0 h 77040"/>
                <a:gd name="textAreaBottom" fmla="*/ 77400 h 77040"/>
              </a:gdLst>
              <a:ahLst/>
              <a:cxnLst/>
              <a:rect l="textAreaLeft" t="textAreaTop" r="textAreaRight" b="textAreaBottom"/>
              <a:pathLst>
                <a:path w="2793" h="3096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520" bIns="38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7" name="Google Shape;3380;p29"/>
            <p:cNvSpPr/>
            <p:nvPr/>
          </p:nvSpPr>
          <p:spPr>
            <a:xfrm>
              <a:off x="942120" y="4313160"/>
              <a:ext cx="67320" cy="9648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2703" h="3874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8" name="Google Shape;3381;p29"/>
            <p:cNvSpPr/>
            <p:nvPr/>
          </p:nvSpPr>
          <p:spPr>
            <a:xfrm>
              <a:off x="1192680" y="4310640"/>
              <a:ext cx="54000" cy="88200"/>
            </a:xfrm>
            <a:custGeom>
              <a:avLst/>
              <a:gdLst>
                <a:gd name="textAreaLeft" fmla="*/ 0 w 54000"/>
                <a:gd name="textAreaRight" fmla="*/ 54360 w 54000"/>
                <a:gd name="textAreaTop" fmla="*/ 0 h 88200"/>
                <a:gd name="textAreaBottom" fmla="*/ 88560 h 88200"/>
              </a:gdLst>
              <a:ahLst/>
              <a:cxnLst/>
              <a:rect l="textAreaLeft" t="textAreaTop" r="textAreaRight" b="textAreaBottom"/>
              <a:pathLst>
                <a:path w="2172" h="3542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4280" bIns="44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69" name="Google Shape;3382;p29"/>
            <p:cNvSpPr/>
            <p:nvPr/>
          </p:nvSpPr>
          <p:spPr>
            <a:xfrm>
              <a:off x="1261800" y="4184280"/>
              <a:ext cx="64080" cy="70920"/>
            </a:xfrm>
            <a:custGeom>
              <a:avLst/>
              <a:gdLst>
                <a:gd name="textAreaLeft" fmla="*/ 0 w 64080"/>
                <a:gd name="textAreaRight" fmla="*/ 64440 w 64080"/>
                <a:gd name="textAreaTop" fmla="*/ 0 h 70920"/>
                <a:gd name="textAreaBottom" fmla="*/ 71280 h 70920"/>
              </a:gdLst>
              <a:ahLst/>
              <a:cxnLst/>
              <a:rect l="textAreaLeft" t="textAreaTop" r="textAreaRight" b="textAreaBottom"/>
              <a:pathLst>
                <a:path w="2575" h="2857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640" bIns="35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0" name="Google Shape;3383;p29"/>
            <p:cNvSpPr/>
            <p:nvPr/>
          </p:nvSpPr>
          <p:spPr>
            <a:xfrm>
              <a:off x="1154160" y="3918240"/>
              <a:ext cx="50040" cy="73080"/>
            </a:xfrm>
            <a:custGeom>
              <a:avLst/>
              <a:gdLst>
                <a:gd name="textAreaLeft" fmla="*/ 0 w 50040"/>
                <a:gd name="textAreaRight" fmla="*/ 50400 w 50040"/>
                <a:gd name="textAreaTop" fmla="*/ 0 h 73080"/>
                <a:gd name="textAreaBottom" fmla="*/ 73440 h 73080"/>
              </a:gdLst>
              <a:ahLst/>
              <a:cxnLst/>
              <a:rect l="textAreaLeft" t="textAreaTop" r="textAreaRight" b="textAreaBottom"/>
              <a:pathLst>
                <a:path w="2017" h="2931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720" bIns="36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1" name="Google Shape;3384;p29"/>
            <p:cNvSpPr/>
            <p:nvPr/>
          </p:nvSpPr>
          <p:spPr>
            <a:xfrm>
              <a:off x="906480" y="3977640"/>
              <a:ext cx="66240" cy="7488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4880"/>
                <a:gd name="textAreaBottom" fmla="*/ 75240 h 74880"/>
              </a:gdLst>
              <a:ahLst/>
              <a:cxnLst/>
              <a:rect l="textAreaLeft" t="textAreaTop" r="textAreaRight" b="textAreaBottom"/>
              <a:pathLst>
                <a:path w="2668" h="3014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440" bIns="37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2" name="Google Shape;3385;p29"/>
            <p:cNvSpPr/>
            <p:nvPr/>
          </p:nvSpPr>
          <p:spPr>
            <a:xfrm>
              <a:off x="1365840" y="4001760"/>
              <a:ext cx="63360" cy="77400"/>
            </a:xfrm>
            <a:custGeom>
              <a:avLst/>
              <a:gdLst>
                <a:gd name="textAreaLeft" fmla="*/ 0 w 63360"/>
                <a:gd name="textAreaRight" fmla="*/ 63720 w 63360"/>
                <a:gd name="textAreaTop" fmla="*/ 0 h 77400"/>
                <a:gd name="textAreaBottom" fmla="*/ 77760 h 77400"/>
              </a:gdLst>
              <a:ahLst/>
              <a:cxnLst/>
              <a:rect l="textAreaLeft" t="textAreaTop" r="textAreaRight" b="textAreaBottom"/>
              <a:pathLst>
                <a:path w="2545" h="3111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880" bIns="38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3" name="Google Shape;3386;p29"/>
            <p:cNvSpPr/>
            <p:nvPr/>
          </p:nvSpPr>
          <p:spPr>
            <a:xfrm>
              <a:off x="1374840" y="4297320"/>
              <a:ext cx="64800" cy="792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9200"/>
                <a:gd name="textAreaBottom" fmla="*/ 79560 h 79200"/>
              </a:gdLst>
              <a:ahLst/>
              <a:cxnLst/>
              <a:rect l="textAreaLeft" t="textAreaTop" r="textAreaRight" b="textAreaBottom"/>
              <a:pathLst>
                <a:path w="2607" h="3188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0" bIns="39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4" name="Google Shape;3387;p29"/>
            <p:cNvSpPr/>
            <p:nvPr/>
          </p:nvSpPr>
          <p:spPr>
            <a:xfrm>
              <a:off x="739800" y="4321800"/>
              <a:ext cx="73440" cy="83520"/>
            </a:xfrm>
            <a:custGeom>
              <a:avLst/>
              <a:gdLst>
                <a:gd name="textAreaLeft" fmla="*/ 0 w 73440"/>
                <a:gd name="textAreaRight" fmla="*/ 73800 w 73440"/>
                <a:gd name="textAreaTop" fmla="*/ 0 h 83520"/>
                <a:gd name="textAreaBottom" fmla="*/ 83880 h 83520"/>
              </a:gdLst>
              <a:ahLst/>
              <a:cxnLst/>
              <a:rect l="textAreaLeft" t="textAreaTop" r="textAreaRight" b="textAreaBottom"/>
              <a:pathLst>
                <a:path w="2954" h="3353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1760" bIns="41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5" name="Google Shape;3388;p29"/>
            <p:cNvSpPr/>
            <p:nvPr/>
          </p:nvSpPr>
          <p:spPr>
            <a:xfrm>
              <a:off x="812880" y="4466520"/>
              <a:ext cx="70920" cy="87480"/>
            </a:xfrm>
            <a:custGeom>
              <a:avLst/>
              <a:gdLst>
                <a:gd name="textAreaLeft" fmla="*/ 0 w 70920"/>
                <a:gd name="textAreaRight" fmla="*/ 71280 w 70920"/>
                <a:gd name="textAreaTop" fmla="*/ 0 h 87480"/>
                <a:gd name="textAreaBottom" fmla="*/ 87840 h 87480"/>
              </a:gdLst>
              <a:ahLst/>
              <a:cxnLst/>
              <a:rect l="textAreaLeft" t="textAreaTop" r="textAreaRight" b="textAreaBottom"/>
              <a:pathLst>
                <a:path w="2846" h="3511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6" name="Google Shape;3389;p29"/>
            <p:cNvSpPr/>
            <p:nvPr/>
          </p:nvSpPr>
          <p:spPr>
            <a:xfrm>
              <a:off x="1047960" y="4458960"/>
              <a:ext cx="56160" cy="6732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67320"/>
                <a:gd name="textAreaBottom" fmla="*/ 67680 h 67320"/>
              </a:gdLst>
              <a:ahLst/>
              <a:cxnLst/>
              <a:rect l="textAreaLeft" t="textAreaTop" r="textAreaRight" b="textAreaBottom"/>
              <a:pathLst>
                <a:path w="2260" h="2704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3840" bIns="33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77" name="Google Shape;3390;p29"/>
            <p:cNvSpPr/>
            <p:nvPr/>
          </p:nvSpPr>
          <p:spPr>
            <a:xfrm>
              <a:off x="1262160" y="4462560"/>
              <a:ext cx="76680" cy="87120"/>
            </a:xfrm>
            <a:custGeom>
              <a:avLst/>
              <a:gdLst>
                <a:gd name="textAreaLeft" fmla="*/ 0 w 76680"/>
                <a:gd name="textAreaRight" fmla="*/ 77040 w 76680"/>
                <a:gd name="textAreaTop" fmla="*/ 0 h 87120"/>
                <a:gd name="textAreaBottom" fmla="*/ 87480 h 87120"/>
              </a:gdLst>
              <a:ahLst/>
              <a:cxnLst/>
              <a:rect l="textAreaLeft" t="textAreaTop" r="textAreaRight" b="textAreaBottom"/>
              <a:pathLst>
                <a:path w="3088" h="3493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560" bIns="43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678" name="Google Shape;3391;p29"/>
          <p:cNvSpPr/>
          <p:nvPr/>
        </p:nvSpPr>
        <p:spPr>
          <a:xfrm>
            <a:off x="229320" y="903240"/>
            <a:ext cx="378360" cy="317160"/>
          </a:xfrm>
          <a:custGeom>
            <a:avLst/>
            <a:gdLst>
              <a:gd name="textAreaLeft" fmla="*/ 0 w 378360"/>
              <a:gd name="textAreaRight" fmla="*/ 378720 w 378360"/>
              <a:gd name="textAreaTop" fmla="*/ 0 h 317160"/>
              <a:gd name="textAreaBottom" fmla="*/ 317520 h 317160"/>
            </a:gdLst>
            <a:ahLst/>
            <a:cxnLst/>
            <a:rect l="textAreaLeft" t="textAreaTop" r="textAreaRight" b="textAreaBottom"/>
            <a:pathLst>
              <a:path w="11540" h="9675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679" name="Google Shape;3392;p29"/>
          <p:cNvSpPr/>
          <p:nvPr/>
        </p:nvSpPr>
        <p:spPr>
          <a:xfrm>
            <a:off x="7687440" y="4704480"/>
            <a:ext cx="378360" cy="317160"/>
          </a:xfrm>
          <a:custGeom>
            <a:avLst/>
            <a:gdLst>
              <a:gd name="textAreaLeft" fmla="*/ 0 w 378360"/>
              <a:gd name="textAreaRight" fmla="*/ 378720 w 378360"/>
              <a:gd name="textAreaTop" fmla="*/ 0 h 317160"/>
              <a:gd name="textAreaBottom" fmla="*/ 317520 h 317160"/>
            </a:gdLst>
            <a:ahLst/>
            <a:cxnLst/>
            <a:rect l="textAreaLeft" t="textAreaTop" r="textAreaRight" b="textAreaBottom"/>
            <a:pathLst>
              <a:path w="11540" h="9675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grpSp>
        <p:nvGrpSpPr>
          <p:cNvPr id="680" name="Google Shape;3393;p29"/>
          <p:cNvGrpSpPr/>
          <p:nvPr/>
        </p:nvGrpSpPr>
        <p:grpSpPr>
          <a:xfrm>
            <a:off x="7777440" y="-338040"/>
            <a:ext cx="1796040" cy="2619360"/>
            <a:chOff x="7777440" y="-338040"/>
            <a:chExt cx="1796040" cy="2619360"/>
          </a:xfrm>
        </p:grpSpPr>
        <p:sp>
          <p:nvSpPr>
            <p:cNvPr id="681" name="Google Shape;3394;p29"/>
            <p:cNvSpPr/>
            <p:nvPr/>
          </p:nvSpPr>
          <p:spPr>
            <a:xfrm rot="20609400" flipV="1">
              <a:off x="8844840" y="1505520"/>
              <a:ext cx="314640" cy="745920"/>
            </a:xfrm>
            <a:custGeom>
              <a:avLst/>
              <a:gdLst>
                <a:gd name="textAreaLeft" fmla="*/ 0 w 314640"/>
                <a:gd name="textAreaRight" fmla="*/ 315000 w 314640"/>
                <a:gd name="textAreaTop" fmla="*/ 360 h 745920"/>
                <a:gd name="textAreaBottom" fmla="*/ 746640 h 745920"/>
              </a:gdLst>
              <a:ahLst/>
              <a:cxnLst/>
              <a:rect l="textAreaLeft" t="textAreaTop" r="textAreaRight" b="textAreaBottom"/>
              <a:pathLst>
                <a:path w="9431" h="22345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2" name="Google Shape;3395;p29"/>
            <p:cNvSpPr/>
            <p:nvPr/>
          </p:nvSpPr>
          <p:spPr>
            <a:xfrm rot="20609400" flipV="1">
              <a:off x="8973720" y="1380600"/>
              <a:ext cx="549720" cy="431640"/>
            </a:xfrm>
            <a:custGeom>
              <a:avLst/>
              <a:gdLst>
                <a:gd name="textAreaLeft" fmla="*/ 0 w 549720"/>
                <a:gd name="textAreaRight" fmla="*/ 550080 w 549720"/>
                <a:gd name="textAreaTop" fmla="*/ -360 h 431640"/>
                <a:gd name="textAreaBottom" fmla="*/ 431640 h 431640"/>
              </a:gdLst>
              <a:ahLst/>
              <a:cxnLst/>
              <a:rect l="textAreaLeft" t="textAreaTop" r="textAreaRight" b="textAreaBottom"/>
              <a:pathLst>
                <a:path w="16467" h="1294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3" name="Google Shape;3396;p29"/>
            <p:cNvSpPr/>
            <p:nvPr/>
          </p:nvSpPr>
          <p:spPr>
            <a:xfrm rot="20609400" flipV="1">
              <a:off x="8585280" y="1468080"/>
              <a:ext cx="455040" cy="316800"/>
            </a:xfrm>
            <a:custGeom>
              <a:avLst/>
              <a:gdLst>
                <a:gd name="textAreaLeft" fmla="*/ 0 w 455040"/>
                <a:gd name="textAreaRight" fmla="*/ 455400 w 455040"/>
                <a:gd name="textAreaTop" fmla="*/ 360 h 316800"/>
                <a:gd name="textAreaBottom" fmla="*/ 317520 h 316800"/>
              </a:gdLst>
              <a:ahLst/>
              <a:cxnLst/>
              <a:rect l="textAreaLeft" t="textAreaTop" r="textAreaRight" b="textAreaBottom"/>
              <a:pathLst>
                <a:path w="13639" h="9495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4" name="Google Shape;3397;p29"/>
            <p:cNvSpPr/>
            <p:nvPr/>
          </p:nvSpPr>
          <p:spPr>
            <a:xfrm rot="20609400" flipV="1">
              <a:off x="8922960" y="1049400"/>
              <a:ext cx="586440" cy="469800"/>
            </a:xfrm>
            <a:custGeom>
              <a:avLst/>
              <a:gdLst>
                <a:gd name="textAreaLeft" fmla="*/ 0 w 586440"/>
                <a:gd name="textAreaRight" fmla="*/ 586800 w 586440"/>
                <a:gd name="textAreaTop" fmla="*/ -360 h 469800"/>
                <a:gd name="textAreaBottom" fmla="*/ 469800 h 469800"/>
              </a:gdLst>
              <a:ahLst/>
              <a:cxnLst/>
              <a:rect l="textAreaLeft" t="textAreaTop" r="textAreaRight" b="textAreaBottom"/>
              <a:pathLst>
                <a:path w="17566" h="1408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5" name="Google Shape;3398;p29"/>
            <p:cNvSpPr/>
            <p:nvPr/>
          </p:nvSpPr>
          <p:spPr>
            <a:xfrm rot="20609400" flipV="1">
              <a:off x="8445240" y="1023120"/>
              <a:ext cx="493560" cy="442080"/>
            </a:xfrm>
            <a:custGeom>
              <a:avLst/>
              <a:gdLst>
                <a:gd name="textAreaLeft" fmla="*/ 0 w 493560"/>
                <a:gd name="textAreaRight" fmla="*/ 493920 w 493560"/>
                <a:gd name="textAreaTop" fmla="*/ 360 h 442080"/>
                <a:gd name="textAreaBottom" fmla="*/ 442800 h 442080"/>
              </a:gdLst>
              <a:ahLst/>
              <a:cxnLst/>
              <a:rect l="textAreaLeft" t="textAreaTop" r="textAreaRight" b="textAreaBottom"/>
              <a:pathLst>
                <a:path w="14791" h="13251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6" name="Google Shape;3399;p29"/>
            <p:cNvSpPr/>
            <p:nvPr/>
          </p:nvSpPr>
          <p:spPr>
            <a:xfrm rot="20609400" flipV="1">
              <a:off x="8718120" y="640440"/>
              <a:ext cx="589320" cy="467640"/>
            </a:xfrm>
            <a:custGeom>
              <a:avLst/>
              <a:gdLst>
                <a:gd name="textAreaLeft" fmla="*/ 0 w 589320"/>
                <a:gd name="textAreaRight" fmla="*/ 589680 w 589320"/>
                <a:gd name="textAreaTop" fmla="*/ -360 h 467640"/>
                <a:gd name="textAreaBottom" fmla="*/ 467640 h 467640"/>
              </a:gdLst>
              <a:ahLst/>
              <a:cxnLst/>
              <a:rect l="textAreaLeft" t="textAreaTop" r="textAreaRight" b="textAreaBottom"/>
              <a:pathLst>
                <a:path w="17659" h="14006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7" name="Google Shape;3400;p29"/>
            <p:cNvSpPr/>
            <p:nvPr/>
          </p:nvSpPr>
          <p:spPr>
            <a:xfrm rot="20609400" flipV="1">
              <a:off x="8177400" y="698040"/>
              <a:ext cx="561240" cy="178560"/>
            </a:xfrm>
            <a:custGeom>
              <a:avLst/>
              <a:gdLst>
                <a:gd name="textAreaLeft" fmla="*/ 0 w 561240"/>
                <a:gd name="textAreaRight" fmla="*/ 561600 w 561240"/>
                <a:gd name="textAreaTop" fmla="*/ 360 h 178560"/>
                <a:gd name="textAreaBottom" fmla="*/ 179280 h 178560"/>
              </a:gdLst>
              <a:ahLst/>
              <a:cxnLst/>
              <a:rect l="textAreaLeft" t="textAreaTop" r="textAreaRight" b="textAreaBottom"/>
              <a:pathLst>
                <a:path w="16819" h="5361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9280" bIns="89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8" name="Google Shape;3401;p29"/>
            <p:cNvSpPr/>
            <p:nvPr/>
          </p:nvSpPr>
          <p:spPr>
            <a:xfrm rot="20609400" flipV="1">
              <a:off x="8518680" y="752400"/>
              <a:ext cx="237240" cy="215640"/>
            </a:xfrm>
            <a:custGeom>
              <a:avLst/>
              <a:gdLst>
                <a:gd name="textAreaLeft" fmla="*/ 0 w 237240"/>
                <a:gd name="textAreaRight" fmla="*/ 237600 w 237240"/>
                <a:gd name="textAreaTop" fmla="*/ -360 h 215640"/>
                <a:gd name="textAreaBottom" fmla="*/ 215640 h 215640"/>
              </a:gdLst>
              <a:ahLst/>
              <a:cxnLst/>
              <a:rect l="textAreaLeft" t="textAreaTop" r="textAreaRight" b="textAreaBottom"/>
              <a:pathLst>
                <a:path w="7115" h="6457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89" name="Google Shape;3402;p29"/>
            <p:cNvSpPr/>
            <p:nvPr/>
          </p:nvSpPr>
          <p:spPr>
            <a:xfrm rot="20609400" flipV="1">
              <a:off x="8662680" y="679680"/>
              <a:ext cx="415440" cy="85320"/>
            </a:xfrm>
            <a:custGeom>
              <a:avLst/>
              <a:gdLst>
                <a:gd name="textAreaLeft" fmla="*/ 0 w 415440"/>
                <a:gd name="textAreaRight" fmla="*/ 415800 w 415440"/>
                <a:gd name="textAreaTop" fmla="*/ -360 h 85320"/>
                <a:gd name="textAreaBottom" fmla="*/ 85320 h 85320"/>
              </a:gdLst>
              <a:ahLst/>
              <a:cxnLst/>
              <a:rect l="textAreaLeft" t="textAreaTop" r="textAreaRight" b="textAreaBottom"/>
              <a:pathLst>
                <a:path w="12453" h="2566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2840" bIns="42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0" name="Google Shape;3403;p29"/>
            <p:cNvSpPr/>
            <p:nvPr/>
          </p:nvSpPr>
          <p:spPr>
            <a:xfrm rot="20609400" flipV="1">
              <a:off x="8558280" y="414000"/>
              <a:ext cx="273240" cy="256680"/>
            </a:xfrm>
            <a:custGeom>
              <a:avLst/>
              <a:gdLst>
                <a:gd name="textAreaLeft" fmla="*/ 0 w 273240"/>
                <a:gd name="textAreaRight" fmla="*/ 273600 w 273240"/>
                <a:gd name="textAreaTop" fmla="*/ -360 h 256680"/>
                <a:gd name="textAreaBottom" fmla="*/ 256680 h 256680"/>
              </a:gdLst>
              <a:ahLst/>
              <a:cxnLst/>
              <a:rect l="textAreaLeft" t="textAreaTop" r="textAreaRight" b="textAreaBottom"/>
              <a:pathLst>
                <a:path w="8195" h="7695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1" name="Google Shape;3404;p29"/>
            <p:cNvSpPr/>
            <p:nvPr/>
          </p:nvSpPr>
          <p:spPr>
            <a:xfrm rot="20609400" flipV="1">
              <a:off x="8263440" y="464040"/>
              <a:ext cx="335880" cy="115200"/>
            </a:xfrm>
            <a:custGeom>
              <a:avLst/>
              <a:gdLst>
                <a:gd name="textAreaLeft" fmla="*/ 0 w 335880"/>
                <a:gd name="textAreaRight" fmla="*/ 336240 w 335880"/>
                <a:gd name="textAreaTop" fmla="*/ 360 h 115200"/>
                <a:gd name="textAreaBottom" fmla="*/ 115920 h 115200"/>
              </a:gdLst>
              <a:ahLst/>
              <a:cxnLst/>
              <a:rect l="textAreaLeft" t="textAreaTop" r="textAreaRight" b="textAreaBottom"/>
              <a:pathLst>
                <a:path w="10066" h="3456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0" bIns="57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2" name="Google Shape;3405;p29"/>
            <p:cNvSpPr/>
            <p:nvPr/>
          </p:nvSpPr>
          <p:spPr>
            <a:xfrm rot="20609400" flipV="1">
              <a:off x="7919280" y="588960"/>
              <a:ext cx="401760" cy="623520"/>
            </a:xfrm>
            <a:custGeom>
              <a:avLst/>
              <a:gdLst>
                <a:gd name="textAreaLeft" fmla="*/ 0 w 401760"/>
                <a:gd name="textAreaRight" fmla="*/ 402120 w 401760"/>
                <a:gd name="textAreaTop" fmla="*/ 360 h 623520"/>
                <a:gd name="textAreaBottom" fmla="*/ 624240 h 623520"/>
              </a:gdLst>
              <a:ahLst/>
              <a:cxnLst/>
              <a:rect l="textAreaLeft" t="textAreaTop" r="textAreaRight" b="textAreaBottom"/>
              <a:pathLst>
                <a:path w="12036" h="18679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3" name="Google Shape;3406;p29"/>
            <p:cNvSpPr/>
            <p:nvPr/>
          </p:nvSpPr>
          <p:spPr>
            <a:xfrm rot="20609400" flipV="1">
              <a:off x="7790040" y="541440"/>
              <a:ext cx="445320" cy="154440"/>
            </a:xfrm>
            <a:custGeom>
              <a:avLst/>
              <a:gdLst>
                <a:gd name="textAreaLeft" fmla="*/ 0 w 445320"/>
                <a:gd name="textAreaRight" fmla="*/ 445680 w 445320"/>
                <a:gd name="textAreaTop" fmla="*/ -360 h 154440"/>
                <a:gd name="textAreaBottom" fmla="*/ 154440 h 154440"/>
              </a:gdLst>
              <a:ahLst/>
              <a:cxnLst/>
              <a:rect l="textAreaLeft" t="textAreaTop" r="textAreaRight" b="textAreaBottom"/>
              <a:pathLst>
                <a:path w="13344" h="4635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7400" bIns="774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4" name="Google Shape;3407;p29"/>
            <p:cNvSpPr/>
            <p:nvPr/>
          </p:nvSpPr>
          <p:spPr>
            <a:xfrm rot="20609400" flipV="1">
              <a:off x="7831080" y="288720"/>
              <a:ext cx="510120" cy="203400"/>
            </a:xfrm>
            <a:custGeom>
              <a:avLst/>
              <a:gdLst>
                <a:gd name="textAreaLeft" fmla="*/ 0 w 510120"/>
                <a:gd name="textAreaRight" fmla="*/ 510480 w 510120"/>
                <a:gd name="textAreaTop" fmla="*/ -360 h 203400"/>
                <a:gd name="textAreaBottom" fmla="*/ 203400 h 203400"/>
              </a:gdLst>
              <a:ahLst/>
              <a:cxnLst/>
              <a:rect l="textAreaLeft" t="textAreaTop" r="textAreaRight" b="textAreaBottom"/>
              <a:pathLst>
                <a:path w="15288" h="6111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5" name="Google Shape;3408;p29"/>
            <p:cNvSpPr/>
            <p:nvPr/>
          </p:nvSpPr>
          <p:spPr>
            <a:xfrm rot="20609400" flipV="1">
              <a:off x="8021880" y="-75600"/>
              <a:ext cx="288360" cy="444600"/>
            </a:xfrm>
            <a:custGeom>
              <a:avLst/>
              <a:gdLst>
                <a:gd name="textAreaLeft" fmla="*/ 0 w 288360"/>
                <a:gd name="textAreaRight" fmla="*/ 288720 w 288360"/>
                <a:gd name="textAreaTop" fmla="*/ -360 h 444600"/>
                <a:gd name="textAreaBottom" fmla="*/ 444600 h 444600"/>
              </a:gdLst>
              <a:ahLst/>
              <a:cxnLst/>
              <a:rect l="textAreaLeft" t="textAreaTop" r="textAreaRight" b="textAreaBottom"/>
              <a:pathLst>
                <a:path w="8645" h="13326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6" name="Google Shape;3409;p29"/>
            <p:cNvSpPr/>
            <p:nvPr/>
          </p:nvSpPr>
          <p:spPr>
            <a:xfrm rot="20609400" flipV="1">
              <a:off x="8424720" y="-134640"/>
              <a:ext cx="507600" cy="691920"/>
            </a:xfrm>
            <a:custGeom>
              <a:avLst/>
              <a:gdLst>
                <a:gd name="textAreaLeft" fmla="*/ 0 w 507600"/>
                <a:gd name="textAreaRight" fmla="*/ 507960 w 507600"/>
                <a:gd name="textAreaTop" fmla="*/ 360 h 691920"/>
                <a:gd name="textAreaBottom" fmla="*/ 692640 h 691920"/>
              </a:gdLst>
              <a:ahLst/>
              <a:cxnLst/>
              <a:rect l="textAreaLeft" t="textAreaTop" r="textAreaRight" b="textAreaBottom"/>
              <a:pathLst>
                <a:path w="15213" h="20741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7" name="Google Shape;3410;p29"/>
            <p:cNvSpPr/>
            <p:nvPr/>
          </p:nvSpPr>
          <p:spPr>
            <a:xfrm rot="20609400" flipV="1">
              <a:off x="8446680" y="-252720"/>
              <a:ext cx="637560" cy="250920"/>
            </a:xfrm>
            <a:custGeom>
              <a:avLst/>
              <a:gdLst>
                <a:gd name="textAreaLeft" fmla="*/ 0 w 637560"/>
                <a:gd name="textAreaRight" fmla="*/ 637920 w 637560"/>
                <a:gd name="textAreaTop" fmla="*/ 360 h 250920"/>
                <a:gd name="textAreaBottom" fmla="*/ 251640 h 250920"/>
              </a:gdLst>
              <a:ahLst/>
              <a:cxnLst/>
              <a:rect l="textAreaLeft" t="textAreaTop" r="textAreaRight" b="textAreaBottom"/>
              <a:pathLst>
                <a:path w="19102" h="7516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8" name="Google Shape;3411;p29"/>
            <p:cNvSpPr/>
            <p:nvPr/>
          </p:nvSpPr>
          <p:spPr>
            <a:xfrm rot="20609400" flipV="1">
              <a:off x="8106840" y="133200"/>
              <a:ext cx="388800" cy="390960"/>
            </a:xfrm>
            <a:custGeom>
              <a:avLst/>
              <a:gdLst>
                <a:gd name="textAreaLeft" fmla="*/ 0 w 388800"/>
                <a:gd name="textAreaRight" fmla="*/ 389160 w 388800"/>
                <a:gd name="textAreaTop" fmla="*/ 360 h 390960"/>
                <a:gd name="textAreaBottom" fmla="*/ 391680 h 390960"/>
              </a:gdLst>
              <a:ahLst/>
              <a:cxnLst/>
              <a:rect l="textAreaLeft" t="textAreaTop" r="textAreaRight" b="textAreaBottom"/>
              <a:pathLst>
                <a:path w="11643" h="11714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99" name="Google Shape;3412;p29"/>
            <p:cNvSpPr/>
            <p:nvPr/>
          </p:nvSpPr>
          <p:spPr>
            <a:xfrm rot="20609400" flipV="1">
              <a:off x="8626320" y="18360"/>
              <a:ext cx="205920" cy="1558080"/>
            </a:xfrm>
            <a:custGeom>
              <a:avLst/>
              <a:gdLst>
                <a:gd name="textAreaLeft" fmla="*/ 0 w 205920"/>
                <a:gd name="textAreaRight" fmla="*/ 206280 w 205920"/>
                <a:gd name="textAreaTop" fmla="*/ 360 h 1558080"/>
                <a:gd name="textAreaBottom" fmla="*/ 1558800 h 1558080"/>
              </a:gdLst>
              <a:ahLst/>
              <a:cxnLst/>
              <a:rect l="textAreaLeft" t="textAreaTop" r="textAreaRight" b="textAreaBottom"/>
              <a:pathLst>
                <a:path w="6174" h="4668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700" name="Google Shape;3414;p29"/>
          <p:cNvSpPr/>
          <p:nvPr/>
        </p:nvSpPr>
        <p:spPr>
          <a:xfrm>
            <a:off x="-451080" y="1083960"/>
            <a:ext cx="574920" cy="574920"/>
          </a:xfrm>
          <a:prstGeom prst="donut">
            <a:avLst>
              <a:gd name="adj" fmla="val 25000"/>
            </a:avLst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sp>
        <p:nvSpPr>
          <p:cNvPr id="7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PlaceHolder 1"/>
          <p:cNvSpPr>
            <a:spLocks noGrp="1"/>
          </p:cNvSpPr>
          <p:nvPr>
            <p:ph type="title"/>
          </p:nvPr>
        </p:nvSpPr>
        <p:spPr>
          <a:xfrm>
            <a:off x="714240" y="545760"/>
            <a:ext cx="771516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714240" y="1246680"/>
            <a:ext cx="7715160" cy="3355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04" name="PlaceHolder 3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18845CE3-D7E0-41FE-A5AD-CA82757988EA}" type="slidenum">
              <a:rPr lang="en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705" name="Google Shape;693;p4"/>
          <p:cNvGrpSpPr/>
          <p:nvPr/>
        </p:nvGrpSpPr>
        <p:grpSpPr>
          <a:xfrm>
            <a:off x="6433200" y="-415800"/>
            <a:ext cx="3672000" cy="1330560"/>
            <a:chOff x="6433200" y="-415800"/>
            <a:chExt cx="3672000" cy="1330560"/>
          </a:xfrm>
        </p:grpSpPr>
        <p:sp>
          <p:nvSpPr>
            <p:cNvPr id="706" name="Google Shape;694;p4"/>
            <p:cNvSpPr/>
            <p:nvPr/>
          </p:nvSpPr>
          <p:spPr>
            <a:xfrm rot="205200">
              <a:off x="6463080" y="-308880"/>
              <a:ext cx="3611880" cy="1117080"/>
            </a:xfrm>
            <a:custGeom>
              <a:avLst/>
              <a:gdLst>
                <a:gd name="textAreaLeft" fmla="*/ 0 w 3611880"/>
                <a:gd name="textAreaRight" fmla="*/ 3612240 w 3611880"/>
                <a:gd name="textAreaTop" fmla="*/ 0 h 1117080"/>
                <a:gd name="textAreaBottom" fmla="*/ 1117440 h 1117080"/>
              </a:gdLst>
              <a:ahLst/>
              <a:cxnLst/>
              <a:rect l="textAreaLeft" t="textAreaTop" r="textAreaRight" b="textAreaBottom"/>
              <a:pathLst>
                <a:path w="62034" h="19192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grpSp>
          <p:nvGrpSpPr>
            <p:cNvPr id="707" name="Google Shape;695;p4"/>
            <p:cNvGrpSpPr/>
            <p:nvPr/>
          </p:nvGrpSpPr>
          <p:grpSpPr>
            <a:xfrm>
              <a:off x="6964200" y="-212400"/>
              <a:ext cx="2872800" cy="818640"/>
              <a:chOff x="6964200" y="-212400"/>
              <a:chExt cx="2872800" cy="818640"/>
            </a:xfrm>
          </p:grpSpPr>
          <p:sp>
            <p:nvSpPr>
              <p:cNvPr id="708" name="Google Shape;696;p4"/>
              <p:cNvSpPr/>
              <p:nvPr/>
            </p:nvSpPr>
            <p:spPr>
              <a:xfrm rot="205200">
                <a:off x="7129800" y="-208440"/>
                <a:ext cx="126000" cy="49320"/>
              </a:xfrm>
              <a:custGeom>
                <a:avLst/>
                <a:gdLst>
                  <a:gd name="textAreaLeft" fmla="*/ 0 w 126000"/>
                  <a:gd name="textAreaRight" fmla="*/ 126360 w 126000"/>
                  <a:gd name="textAreaTop" fmla="*/ 0 h 49320"/>
                  <a:gd name="textAreaBottom" fmla="*/ 49680 h 49320"/>
                </a:gdLst>
                <a:ahLst/>
                <a:cxnLst/>
                <a:rect l="textAreaLeft" t="textAreaTop" r="textAreaRight" b="textAreaBottom"/>
                <a:pathLst>
                  <a:path w="2168" h="853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4840" bIns="248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09" name="Google Shape;697;p4"/>
              <p:cNvSpPr/>
              <p:nvPr/>
            </p:nvSpPr>
            <p:spPr>
              <a:xfrm rot="205200">
                <a:off x="7347240" y="-154800"/>
                <a:ext cx="124200" cy="49320"/>
              </a:xfrm>
              <a:custGeom>
                <a:avLst/>
                <a:gdLst>
                  <a:gd name="textAreaLeft" fmla="*/ 0 w 124200"/>
                  <a:gd name="textAreaRight" fmla="*/ 124560 w 124200"/>
                  <a:gd name="textAreaTop" fmla="*/ 0 h 49320"/>
                  <a:gd name="textAreaBottom" fmla="*/ 49680 h 49320"/>
                </a:gdLst>
                <a:ahLst/>
                <a:cxnLst/>
                <a:rect l="textAreaLeft" t="textAreaTop" r="textAreaRight" b="textAreaBottom"/>
                <a:pathLst>
                  <a:path w="2141" h="851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4840" bIns="248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0" name="Google Shape;698;p4"/>
              <p:cNvSpPr/>
              <p:nvPr/>
            </p:nvSpPr>
            <p:spPr>
              <a:xfrm rot="205200">
                <a:off x="6965280" y="-89640"/>
                <a:ext cx="95400" cy="450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45" h="777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1" name="Google Shape;699;p4"/>
              <p:cNvSpPr/>
              <p:nvPr/>
            </p:nvSpPr>
            <p:spPr>
              <a:xfrm rot="205200">
                <a:off x="7168320" y="-92160"/>
                <a:ext cx="95400" cy="450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45" h="776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2" name="Google Shape;700;p4"/>
              <p:cNvSpPr/>
              <p:nvPr/>
            </p:nvSpPr>
            <p:spPr>
              <a:xfrm rot="205200">
                <a:off x="7046280" y="6840"/>
                <a:ext cx="126000" cy="45720"/>
              </a:xfrm>
              <a:custGeom>
                <a:avLst/>
                <a:gdLst>
                  <a:gd name="textAreaLeft" fmla="*/ 0 w 126000"/>
                  <a:gd name="textAreaRight" fmla="*/ 126360 w 126000"/>
                  <a:gd name="textAreaTop" fmla="*/ 0 h 45720"/>
                  <a:gd name="textAreaBottom" fmla="*/ 46080 h 45720"/>
                </a:gdLst>
                <a:ahLst/>
                <a:cxnLst/>
                <a:rect l="textAreaLeft" t="textAreaTop" r="textAreaRight" b="textAreaBottom"/>
                <a:pathLst>
                  <a:path w="2172" h="79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040" bIns="23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3" name="Google Shape;701;p4"/>
              <p:cNvSpPr/>
              <p:nvPr/>
            </p:nvSpPr>
            <p:spPr>
              <a:xfrm rot="205200">
                <a:off x="7313040" y="35640"/>
                <a:ext cx="88200" cy="24840"/>
              </a:xfrm>
              <a:custGeom>
                <a:avLst/>
                <a:gdLst>
                  <a:gd name="textAreaLeft" fmla="*/ 0 w 88200"/>
                  <a:gd name="textAreaRight" fmla="*/ 88560 w 88200"/>
                  <a:gd name="textAreaTop" fmla="*/ 0 h 24840"/>
                  <a:gd name="textAreaBottom" fmla="*/ 25200 h 24840"/>
                </a:gdLst>
                <a:ahLst/>
                <a:cxnLst/>
                <a:rect l="textAreaLeft" t="textAreaTop" r="textAreaRight" b="textAreaBottom"/>
                <a:pathLst>
                  <a:path w="1521" h="435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2600" bIns="126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4" name="Google Shape;702;p4"/>
              <p:cNvSpPr/>
              <p:nvPr/>
            </p:nvSpPr>
            <p:spPr>
              <a:xfrm rot="205200">
                <a:off x="7566120" y="-39960"/>
                <a:ext cx="144000" cy="57960"/>
              </a:xfrm>
              <a:custGeom>
                <a:avLst/>
                <a:gdLst>
                  <a:gd name="textAreaLeft" fmla="*/ 0 w 144000"/>
                  <a:gd name="textAreaRight" fmla="*/ 144360 w 144000"/>
                  <a:gd name="textAreaTop" fmla="*/ 0 h 57960"/>
                  <a:gd name="textAreaBottom" fmla="*/ 58320 h 57960"/>
                </a:gdLst>
                <a:ahLst/>
                <a:cxnLst/>
                <a:rect l="textAreaLeft" t="textAreaTop" r="textAreaRight" b="textAreaBottom"/>
                <a:pathLst>
                  <a:path w="2482" h="999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9160" bIns="291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5" name="Google Shape;703;p4"/>
              <p:cNvSpPr/>
              <p:nvPr/>
            </p:nvSpPr>
            <p:spPr>
              <a:xfrm rot="205200">
                <a:off x="7547400" y="105120"/>
                <a:ext cx="111600" cy="34200"/>
              </a:xfrm>
              <a:custGeom>
                <a:avLst/>
                <a:gdLst>
                  <a:gd name="textAreaLeft" fmla="*/ 0 w 111600"/>
                  <a:gd name="textAreaRight" fmla="*/ 111960 w 111600"/>
                  <a:gd name="textAreaTop" fmla="*/ 0 h 34200"/>
                  <a:gd name="textAreaBottom" fmla="*/ 34560 h 34200"/>
                </a:gdLst>
                <a:ahLst/>
                <a:cxnLst/>
                <a:rect l="textAreaLeft" t="textAreaTop" r="textAreaRight" b="textAreaBottom"/>
                <a:pathLst>
                  <a:path w="1925" h="595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7280" bIns="17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6" name="Google Shape;704;p4"/>
              <p:cNvSpPr/>
              <p:nvPr/>
            </p:nvSpPr>
            <p:spPr>
              <a:xfrm rot="205200">
                <a:off x="7121520" y="165600"/>
                <a:ext cx="111600" cy="47880"/>
              </a:xfrm>
              <a:custGeom>
                <a:avLst/>
                <a:gdLst>
                  <a:gd name="textAreaLeft" fmla="*/ 0 w 111600"/>
                  <a:gd name="textAreaRight" fmla="*/ 111960 w 111600"/>
                  <a:gd name="textAreaTop" fmla="*/ 0 h 47880"/>
                  <a:gd name="textAreaBottom" fmla="*/ 48240 h 47880"/>
                </a:gdLst>
                <a:ahLst/>
                <a:cxnLst/>
                <a:rect l="textAreaLeft" t="textAreaTop" r="textAreaRight" b="textAreaBottom"/>
                <a:pathLst>
                  <a:path w="1924" h="828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4120" bIns="241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7" name="Google Shape;705;p4"/>
              <p:cNvSpPr/>
              <p:nvPr/>
            </p:nvSpPr>
            <p:spPr>
              <a:xfrm rot="205200">
                <a:off x="7027560" y="296280"/>
                <a:ext cx="113400" cy="3564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5640"/>
                  <a:gd name="textAreaBottom" fmla="*/ 36000 h 35640"/>
                </a:gdLst>
                <a:ahLst/>
                <a:cxnLst/>
                <a:rect l="textAreaLeft" t="textAreaTop" r="textAreaRight" b="textAreaBottom"/>
                <a:pathLst>
                  <a:path w="1955" h="621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8000" bIns="180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8" name="Google Shape;706;p4"/>
              <p:cNvSpPr/>
              <p:nvPr/>
            </p:nvSpPr>
            <p:spPr>
              <a:xfrm rot="205200">
                <a:off x="7250040" y="414360"/>
                <a:ext cx="118800" cy="43560"/>
              </a:xfrm>
              <a:custGeom>
                <a:avLst/>
                <a:gdLst>
                  <a:gd name="textAreaLeft" fmla="*/ 0 w 118800"/>
                  <a:gd name="textAreaRight" fmla="*/ 119160 w 118800"/>
                  <a:gd name="textAreaTop" fmla="*/ 0 h 43560"/>
                  <a:gd name="textAreaBottom" fmla="*/ 43920 h 43560"/>
                </a:gdLst>
                <a:ahLst/>
                <a:cxnLst/>
                <a:rect l="textAreaLeft" t="textAreaTop" r="textAreaRight" b="textAreaBottom"/>
                <a:pathLst>
                  <a:path w="2049" h="754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1960" bIns="219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19" name="Google Shape;707;p4"/>
              <p:cNvSpPr/>
              <p:nvPr/>
            </p:nvSpPr>
            <p:spPr>
              <a:xfrm rot="205200">
                <a:off x="7343280" y="338400"/>
                <a:ext cx="113400" cy="3420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4200"/>
                  <a:gd name="textAreaBottom" fmla="*/ 34560 h 34200"/>
                </a:gdLst>
                <a:ahLst/>
                <a:cxnLst/>
                <a:rect l="textAreaLeft" t="textAreaTop" r="textAreaRight" b="textAreaBottom"/>
                <a:pathLst>
                  <a:path w="1956" h="591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7280" bIns="17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0" name="Google Shape;708;p4"/>
              <p:cNvSpPr/>
              <p:nvPr/>
            </p:nvSpPr>
            <p:spPr>
              <a:xfrm rot="205200">
                <a:off x="7350480" y="215640"/>
                <a:ext cx="106200" cy="39240"/>
              </a:xfrm>
              <a:custGeom>
                <a:avLst/>
                <a:gdLst>
                  <a:gd name="textAreaLeft" fmla="*/ 0 w 106200"/>
                  <a:gd name="textAreaRight" fmla="*/ 106560 w 106200"/>
                  <a:gd name="textAreaTop" fmla="*/ 0 h 39240"/>
                  <a:gd name="textAreaBottom" fmla="*/ 39600 h 39240"/>
                </a:gdLst>
                <a:ahLst/>
                <a:cxnLst/>
                <a:rect l="textAreaLeft" t="textAreaTop" r="textAreaRight" b="textAreaBottom"/>
                <a:pathLst>
                  <a:path w="1832" h="681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800" bIns="198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1" name="Google Shape;709;p4"/>
              <p:cNvSpPr/>
              <p:nvPr/>
            </p:nvSpPr>
            <p:spPr>
              <a:xfrm rot="205200">
                <a:off x="7651800" y="304920"/>
                <a:ext cx="131400" cy="69480"/>
              </a:xfrm>
              <a:custGeom>
                <a:avLst/>
                <a:gdLst>
                  <a:gd name="textAreaLeft" fmla="*/ 0 w 131400"/>
                  <a:gd name="textAreaRight" fmla="*/ 131760 w 131400"/>
                  <a:gd name="textAreaTop" fmla="*/ 0 h 69480"/>
                  <a:gd name="textAreaBottom" fmla="*/ 69840 h 69480"/>
                </a:gdLst>
                <a:ahLst/>
                <a:cxnLst/>
                <a:rect l="textAreaLeft" t="textAreaTop" r="textAreaRight" b="textAreaBottom"/>
                <a:pathLst>
                  <a:path w="2265" h="1199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4920" bIns="34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2" name="Google Shape;710;p4"/>
              <p:cNvSpPr/>
              <p:nvPr/>
            </p:nvSpPr>
            <p:spPr>
              <a:xfrm rot="205200">
                <a:off x="7602120" y="447120"/>
                <a:ext cx="109800" cy="61920"/>
              </a:xfrm>
              <a:custGeom>
                <a:avLst/>
                <a:gdLst>
                  <a:gd name="textAreaLeft" fmla="*/ 0 w 109800"/>
                  <a:gd name="textAreaRight" fmla="*/ 110160 w 109800"/>
                  <a:gd name="textAreaTop" fmla="*/ 0 h 61920"/>
                  <a:gd name="textAreaBottom" fmla="*/ 62280 h 61920"/>
                </a:gdLst>
                <a:ahLst/>
                <a:cxnLst/>
                <a:rect l="textAreaLeft" t="textAreaTop" r="textAreaRight" b="textAreaBottom"/>
                <a:pathLst>
                  <a:path w="1893" h="1072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0960" bIns="309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3" name="Google Shape;711;p4"/>
              <p:cNvSpPr/>
              <p:nvPr/>
            </p:nvSpPr>
            <p:spPr>
              <a:xfrm rot="205200">
                <a:off x="7398720" y="532080"/>
                <a:ext cx="102600" cy="37080"/>
              </a:xfrm>
              <a:custGeom>
                <a:avLst/>
                <a:gdLst>
                  <a:gd name="textAreaLeft" fmla="*/ 0 w 102600"/>
                  <a:gd name="textAreaRight" fmla="*/ 102960 w 102600"/>
                  <a:gd name="textAreaTop" fmla="*/ 0 h 37080"/>
                  <a:gd name="textAreaBottom" fmla="*/ 37440 h 37080"/>
                </a:gdLst>
                <a:ahLst/>
                <a:cxnLst/>
                <a:rect l="textAreaLeft" t="textAreaTop" r="textAreaRight" b="textAreaBottom"/>
                <a:pathLst>
                  <a:path w="1769" h="645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8720" bIns="187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4" name="Google Shape;712;p4"/>
              <p:cNvSpPr/>
              <p:nvPr/>
            </p:nvSpPr>
            <p:spPr>
              <a:xfrm rot="205200">
                <a:off x="7800840" y="548280"/>
                <a:ext cx="117000" cy="54360"/>
              </a:xfrm>
              <a:custGeom>
                <a:avLst/>
                <a:gdLst>
                  <a:gd name="textAreaLeft" fmla="*/ 0 w 117000"/>
                  <a:gd name="textAreaRight" fmla="*/ 117360 w 117000"/>
                  <a:gd name="textAreaTop" fmla="*/ 0 h 54360"/>
                  <a:gd name="textAreaBottom" fmla="*/ 54720 h 54360"/>
                </a:gdLst>
                <a:ahLst/>
                <a:cxnLst/>
                <a:rect l="textAreaLeft" t="textAreaTop" r="textAreaRight" b="textAreaBottom"/>
                <a:pathLst>
                  <a:path w="2018" h="938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7360" bIns="273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5" name="Google Shape;713;p4"/>
              <p:cNvSpPr/>
              <p:nvPr/>
            </p:nvSpPr>
            <p:spPr>
              <a:xfrm rot="205200">
                <a:off x="8160480" y="527400"/>
                <a:ext cx="95400" cy="4752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7520"/>
                  <a:gd name="textAreaBottom" fmla="*/ 47880 h 47520"/>
                </a:gdLst>
                <a:ahLst/>
                <a:cxnLst/>
                <a:rect l="textAreaLeft" t="textAreaTop" r="textAreaRight" b="textAreaBottom"/>
                <a:pathLst>
                  <a:path w="1645" h="825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760" bIns="237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6" name="Google Shape;714;p4"/>
              <p:cNvSpPr/>
              <p:nvPr/>
            </p:nvSpPr>
            <p:spPr>
              <a:xfrm rot="205200">
                <a:off x="8035200" y="445680"/>
                <a:ext cx="104400" cy="38880"/>
              </a:xfrm>
              <a:custGeom>
                <a:avLst/>
                <a:gdLst>
                  <a:gd name="textAreaLeft" fmla="*/ 0 w 104400"/>
                  <a:gd name="textAreaRight" fmla="*/ 104760 w 104400"/>
                  <a:gd name="textAreaTop" fmla="*/ 0 h 38880"/>
                  <a:gd name="textAreaBottom" fmla="*/ 39240 h 38880"/>
                </a:gdLst>
                <a:ahLst/>
                <a:cxnLst/>
                <a:rect l="textAreaLeft" t="textAreaTop" r="textAreaRight" b="textAreaBottom"/>
                <a:pathLst>
                  <a:path w="1800" h="675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440" bIns="19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7" name="Google Shape;715;p4"/>
              <p:cNvSpPr/>
              <p:nvPr/>
            </p:nvSpPr>
            <p:spPr>
              <a:xfrm rot="205200">
                <a:off x="7855200" y="352080"/>
                <a:ext cx="145800" cy="74160"/>
              </a:xfrm>
              <a:custGeom>
                <a:avLst/>
                <a:gdLst>
                  <a:gd name="textAreaLeft" fmla="*/ 0 w 145800"/>
                  <a:gd name="textAreaRight" fmla="*/ 146160 w 145800"/>
                  <a:gd name="textAreaTop" fmla="*/ 0 h 74160"/>
                  <a:gd name="textAreaBottom" fmla="*/ 74520 h 74160"/>
                </a:gdLst>
                <a:ahLst/>
                <a:cxnLst/>
                <a:rect l="textAreaLeft" t="textAreaTop" r="textAreaRight" b="textAreaBottom"/>
                <a:pathLst>
                  <a:path w="2513" h="1277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7080" bIns="37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8" name="Google Shape;716;p4"/>
              <p:cNvSpPr/>
              <p:nvPr/>
            </p:nvSpPr>
            <p:spPr>
              <a:xfrm rot="205200">
                <a:off x="7784640" y="189000"/>
                <a:ext cx="99000" cy="36000"/>
              </a:xfrm>
              <a:custGeom>
                <a:avLst/>
                <a:gdLst>
                  <a:gd name="textAreaLeft" fmla="*/ 0 w 99000"/>
                  <a:gd name="textAreaRight" fmla="*/ 99360 w 99000"/>
                  <a:gd name="textAreaTop" fmla="*/ 0 h 36000"/>
                  <a:gd name="textAreaBottom" fmla="*/ 36360 h 36000"/>
                </a:gdLst>
                <a:ahLst/>
                <a:cxnLst/>
                <a:rect l="textAreaLeft" t="textAreaTop" r="textAreaRight" b="textAreaBottom"/>
                <a:pathLst>
                  <a:path w="1707" h="626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8000" bIns="180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29" name="Google Shape;717;p4"/>
              <p:cNvSpPr/>
              <p:nvPr/>
            </p:nvSpPr>
            <p:spPr>
              <a:xfrm rot="205200">
                <a:off x="7783200" y="-12960"/>
                <a:ext cx="153360" cy="69840"/>
              </a:xfrm>
              <a:custGeom>
                <a:avLst/>
                <a:gdLst>
                  <a:gd name="textAreaLeft" fmla="*/ 0 w 153360"/>
                  <a:gd name="textAreaRight" fmla="*/ 153720 w 153360"/>
                  <a:gd name="textAreaTop" fmla="*/ 0 h 69840"/>
                  <a:gd name="textAreaBottom" fmla="*/ 70200 h 69840"/>
                </a:gdLst>
                <a:ahLst/>
                <a:cxnLst/>
                <a:rect l="textAreaLeft" t="textAreaTop" r="textAreaRight" b="textAreaBottom"/>
                <a:pathLst>
                  <a:path w="2638" h="1208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4920" bIns="34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0" name="Google Shape;718;p4"/>
              <p:cNvSpPr/>
              <p:nvPr/>
            </p:nvSpPr>
            <p:spPr>
              <a:xfrm rot="205200">
                <a:off x="8043120" y="160560"/>
                <a:ext cx="84600" cy="50400"/>
              </a:xfrm>
              <a:custGeom>
                <a:avLst/>
                <a:gdLst>
                  <a:gd name="textAreaLeft" fmla="*/ 0 w 84600"/>
                  <a:gd name="textAreaRight" fmla="*/ 84960 w 84600"/>
                  <a:gd name="textAreaTop" fmla="*/ 0 h 50400"/>
                  <a:gd name="textAreaBottom" fmla="*/ 50760 h 50400"/>
                </a:gdLst>
                <a:ahLst/>
                <a:cxnLst/>
                <a:rect l="textAreaLeft" t="textAreaTop" r="textAreaRight" b="textAreaBottom"/>
                <a:pathLst>
                  <a:path w="1459" h="87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200" bIns="25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1" name="Google Shape;719;p4"/>
              <p:cNvSpPr/>
              <p:nvPr/>
            </p:nvSpPr>
            <p:spPr>
              <a:xfrm rot="205200">
                <a:off x="8256600" y="76320"/>
                <a:ext cx="118800" cy="43560"/>
              </a:xfrm>
              <a:custGeom>
                <a:avLst/>
                <a:gdLst>
                  <a:gd name="textAreaLeft" fmla="*/ 0 w 118800"/>
                  <a:gd name="textAreaRight" fmla="*/ 119160 w 118800"/>
                  <a:gd name="textAreaTop" fmla="*/ 0 h 43560"/>
                  <a:gd name="textAreaBottom" fmla="*/ 43920 h 43560"/>
                </a:gdLst>
                <a:ahLst/>
                <a:cxnLst/>
                <a:rect l="textAreaLeft" t="textAreaTop" r="textAreaRight" b="textAreaBottom"/>
                <a:pathLst>
                  <a:path w="2048" h="755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1960" bIns="219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2" name="Google Shape;720;p4"/>
              <p:cNvSpPr/>
              <p:nvPr/>
            </p:nvSpPr>
            <p:spPr>
              <a:xfrm rot="205200">
                <a:off x="8205480" y="238320"/>
                <a:ext cx="115200" cy="32040"/>
              </a:xfrm>
              <a:custGeom>
                <a:avLst/>
                <a:gdLst>
                  <a:gd name="textAreaLeft" fmla="*/ 0 w 115200"/>
                  <a:gd name="textAreaRight" fmla="*/ 115560 w 115200"/>
                  <a:gd name="textAreaTop" fmla="*/ 0 h 32040"/>
                  <a:gd name="textAreaBottom" fmla="*/ 32400 h 32040"/>
                </a:gdLst>
                <a:ahLst/>
                <a:cxnLst/>
                <a:rect l="textAreaLeft" t="textAreaTop" r="textAreaRight" b="textAreaBottom"/>
                <a:pathLst>
                  <a:path w="1986" h="559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3" name="Google Shape;721;p4"/>
              <p:cNvSpPr/>
              <p:nvPr/>
            </p:nvSpPr>
            <p:spPr>
              <a:xfrm rot="205200">
                <a:off x="8343360" y="377640"/>
                <a:ext cx="97200" cy="45000"/>
              </a:xfrm>
              <a:custGeom>
                <a:avLst/>
                <a:gdLst>
                  <a:gd name="textAreaLeft" fmla="*/ 0 w 97200"/>
                  <a:gd name="textAreaRight" fmla="*/ 97560 w 972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76" h="777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4" name="Google Shape;722;p4"/>
              <p:cNvSpPr/>
              <p:nvPr/>
            </p:nvSpPr>
            <p:spPr>
              <a:xfrm rot="205200">
                <a:off x="8511840" y="473400"/>
                <a:ext cx="113400" cy="3204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2040"/>
                  <a:gd name="textAreaBottom" fmla="*/ 32400 h 32040"/>
                </a:gdLst>
                <a:ahLst/>
                <a:cxnLst/>
                <a:rect l="textAreaLeft" t="textAreaTop" r="textAreaRight" b="textAreaBottom"/>
                <a:pathLst>
                  <a:path w="1955" h="559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5" name="Google Shape;723;p4"/>
              <p:cNvSpPr/>
              <p:nvPr/>
            </p:nvSpPr>
            <p:spPr>
              <a:xfrm rot="205200">
                <a:off x="8681040" y="448560"/>
                <a:ext cx="95400" cy="450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1645" h="776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6" name="Google Shape;724;p4"/>
              <p:cNvSpPr/>
              <p:nvPr/>
            </p:nvSpPr>
            <p:spPr>
              <a:xfrm rot="205200">
                <a:off x="8646480" y="334080"/>
                <a:ext cx="91800" cy="37800"/>
              </a:xfrm>
              <a:custGeom>
                <a:avLst/>
                <a:gdLst>
                  <a:gd name="textAreaLeft" fmla="*/ 0 w 91800"/>
                  <a:gd name="textAreaRight" fmla="*/ 92160 w 91800"/>
                  <a:gd name="textAreaTop" fmla="*/ 0 h 37800"/>
                  <a:gd name="textAreaBottom" fmla="*/ 38160 h 37800"/>
                </a:gdLst>
                <a:ahLst/>
                <a:cxnLst/>
                <a:rect l="textAreaLeft" t="textAreaTop" r="textAreaRight" b="textAreaBottom"/>
                <a:pathLst>
                  <a:path w="1583" h="657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080" bIns="19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7" name="Google Shape;725;p4"/>
              <p:cNvSpPr/>
              <p:nvPr/>
            </p:nvSpPr>
            <p:spPr>
              <a:xfrm rot="205200">
                <a:off x="8541000" y="243000"/>
                <a:ext cx="95400" cy="46800"/>
              </a:xfrm>
              <a:custGeom>
                <a:avLst/>
                <a:gdLst>
                  <a:gd name="textAreaLeft" fmla="*/ 0 w 95400"/>
                  <a:gd name="textAreaRight" fmla="*/ 95760 w 95400"/>
                  <a:gd name="textAreaTop" fmla="*/ 0 h 46800"/>
                  <a:gd name="textAreaBottom" fmla="*/ 47160 h 46800"/>
                </a:gdLst>
                <a:ahLst/>
                <a:cxnLst/>
                <a:rect l="textAreaLeft" t="textAreaTop" r="textAreaRight" b="textAreaBottom"/>
                <a:pathLst>
                  <a:path w="1645" h="807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400" bIns="23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8" name="Google Shape;726;p4"/>
              <p:cNvSpPr/>
              <p:nvPr/>
            </p:nvSpPr>
            <p:spPr>
              <a:xfrm rot="205200">
                <a:off x="8373600" y="269280"/>
                <a:ext cx="93600" cy="32040"/>
              </a:xfrm>
              <a:custGeom>
                <a:avLst/>
                <a:gdLst>
                  <a:gd name="textAreaLeft" fmla="*/ 0 w 93600"/>
                  <a:gd name="textAreaRight" fmla="*/ 93960 w 93600"/>
                  <a:gd name="textAreaTop" fmla="*/ 0 h 32040"/>
                  <a:gd name="textAreaBottom" fmla="*/ 32400 h 32040"/>
                </a:gdLst>
                <a:ahLst/>
                <a:cxnLst/>
                <a:rect l="textAreaLeft" t="textAreaTop" r="textAreaRight" b="textAreaBottom"/>
                <a:pathLst>
                  <a:path w="1614" h="559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39" name="Google Shape;727;p4"/>
              <p:cNvSpPr/>
              <p:nvPr/>
            </p:nvSpPr>
            <p:spPr>
              <a:xfrm rot="205200">
                <a:off x="8598240" y="127800"/>
                <a:ext cx="176040" cy="32400"/>
              </a:xfrm>
              <a:custGeom>
                <a:avLst/>
                <a:gdLst>
                  <a:gd name="textAreaLeft" fmla="*/ 0 w 176040"/>
                  <a:gd name="textAreaRight" fmla="*/ 176400 w 176040"/>
                  <a:gd name="textAreaTop" fmla="*/ 0 h 32400"/>
                  <a:gd name="textAreaBottom" fmla="*/ 32760 h 32400"/>
                </a:gdLst>
                <a:ahLst/>
                <a:cxnLst/>
                <a:rect l="textAreaLeft" t="textAreaTop" r="textAreaRight" b="textAreaBottom"/>
                <a:pathLst>
                  <a:path w="3027" h="563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200" bIns="16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0" name="Google Shape;728;p4"/>
              <p:cNvSpPr/>
              <p:nvPr/>
            </p:nvSpPr>
            <p:spPr>
              <a:xfrm rot="205200">
                <a:off x="8881920" y="140400"/>
                <a:ext cx="93600" cy="46800"/>
              </a:xfrm>
              <a:custGeom>
                <a:avLst/>
                <a:gdLst>
                  <a:gd name="textAreaLeft" fmla="*/ 0 w 93600"/>
                  <a:gd name="textAreaRight" fmla="*/ 93960 w 93600"/>
                  <a:gd name="textAreaTop" fmla="*/ 0 h 46800"/>
                  <a:gd name="textAreaBottom" fmla="*/ 47160 h 46800"/>
                </a:gdLst>
                <a:ahLst/>
                <a:cxnLst/>
                <a:rect l="textAreaLeft" t="textAreaTop" r="textAreaRight" b="textAreaBottom"/>
                <a:pathLst>
                  <a:path w="1614" h="808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400" bIns="23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1" name="Google Shape;729;p4"/>
              <p:cNvSpPr/>
              <p:nvPr/>
            </p:nvSpPr>
            <p:spPr>
              <a:xfrm rot="205200">
                <a:off x="8943480" y="25560"/>
                <a:ext cx="123840" cy="31320"/>
              </a:xfrm>
              <a:custGeom>
                <a:avLst/>
                <a:gdLst>
                  <a:gd name="textAreaLeft" fmla="*/ 0 w 123840"/>
                  <a:gd name="textAreaRight" fmla="*/ 124200 w 123840"/>
                  <a:gd name="textAreaTop" fmla="*/ 0 h 31320"/>
                  <a:gd name="textAreaBottom" fmla="*/ 31680 h 31320"/>
                </a:gdLst>
                <a:ahLst/>
                <a:cxnLst/>
                <a:rect l="textAreaLeft" t="textAreaTop" r="textAreaRight" b="textAreaBottom"/>
                <a:pathLst>
                  <a:path w="2134" h="546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840" bIns="158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2" name="Google Shape;730;p4"/>
              <p:cNvSpPr/>
              <p:nvPr/>
            </p:nvSpPr>
            <p:spPr>
              <a:xfrm rot="205200">
                <a:off x="8795520" y="268200"/>
                <a:ext cx="129600" cy="30600"/>
              </a:xfrm>
              <a:custGeom>
                <a:avLst/>
                <a:gdLst>
                  <a:gd name="textAreaLeft" fmla="*/ 0 w 129600"/>
                  <a:gd name="textAreaRight" fmla="*/ 129960 w 129600"/>
                  <a:gd name="textAreaTop" fmla="*/ 0 h 30600"/>
                  <a:gd name="textAreaBottom" fmla="*/ 30960 h 30600"/>
                </a:gdLst>
                <a:ahLst/>
                <a:cxnLst/>
                <a:rect l="textAreaLeft" t="textAreaTop" r="textAreaRight" b="textAreaBottom"/>
                <a:pathLst>
                  <a:path w="2234" h="533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480" bIns="154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3" name="Google Shape;731;p4"/>
              <p:cNvSpPr/>
              <p:nvPr/>
            </p:nvSpPr>
            <p:spPr>
              <a:xfrm rot="205200">
                <a:off x="8834400" y="400680"/>
                <a:ext cx="115200" cy="30240"/>
              </a:xfrm>
              <a:custGeom>
                <a:avLst/>
                <a:gdLst>
                  <a:gd name="textAreaLeft" fmla="*/ 0 w 115200"/>
                  <a:gd name="textAreaRight" fmla="*/ 115560 w 115200"/>
                  <a:gd name="textAreaTop" fmla="*/ 0 h 30240"/>
                  <a:gd name="textAreaBottom" fmla="*/ 30600 h 30240"/>
                </a:gdLst>
                <a:ahLst/>
                <a:cxnLst/>
                <a:rect l="textAreaLeft" t="textAreaTop" r="textAreaRight" b="textAreaBottom"/>
                <a:pathLst>
                  <a:path w="1987" h="528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120" bIns="151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4" name="Google Shape;732;p4"/>
              <p:cNvSpPr/>
              <p:nvPr/>
            </p:nvSpPr>
            <p:spPr>
              <a:xfrm rot="205200">
                <a:off x="8884440" y="498600"/>
                <a:ext cx="90000" cy="41400"/>
              </a:xfrm>
              <a:custGeom>
                <a:avLst/>
                <a:gdLst>
                  <a:gd name="textAreaLeft" fmla="*/ 0 w 90000"/>
                  <a:gd name="textAreaRight" fmla="*/ 90360 w 90000"/>
                  <a:gd name="textAreaTop" fmla="*/ 0 h 41400"/>
                  <a:gd name="textAreaBottom" fmla="*/ 41760 h 41400"/>
                </a:gdLst>
                <a:ahLst/>
                <a:cxnLst/>
                <a:rect l="textAreaLeft" t="textAreaTop" r="textAreaRight" b="textAreaBottom"/>
                <a:pathLst>
                  <a:path w="1552" h="72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0880" bIns="208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5" name="Google Shape;733;p4"/>
              <p:cNvSpPr/>
              <p:nvPr/>
            </p:nvSpPr>
            <p:spPr>
              <a:xfrm rot="205200">
                <a:off x="9155880" y="401040"/>
                <a:ext cx="93600" cy="50400"/>
              </a:xfrm>
              <a:custGeom>
                <a:avLst/>
                <a:gdLst>
                  <a:gd name="textAreaLeft" fmla="*/ 0 w 93600"/>
                  <a:gd name="textAreaRight" fmla="*/ 93960 w 93600"/>
                  <a:gd name="textAreaTop" fmla="*/ 0 h 50400"/>
                  <a:gd name="textAreaBottom" fmla="*/ 50760 h 50400"/>
                </a:gdLst>
                <a:ahLst/>
                <a:cxnLst/>
                <a:rect l="textAreaLeft" t="textAreaTop" r="textAreaRight" b="textAreaBottom"/>
                <a:pathLst>
                  <a:path w="1614" h="869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200" bIns="25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6" name="Google Shape;734;p4"/>
              <p:cNvSpPr/>
              <p:nvPr/>
            </p:nvSpPr>
            <p:spPr>
              <a:xfrm rot="205200">
                <a:off x="9070920" y="300240"/>
                <a:ext cx="111600" cy="69120"/>
              </a:xfrm>
              <a:custGeom>
                <a:avLst/>
                <a:gdLst>
                  <a:gd name="textAreaLeft" fmla="*/ 0 w 111600"/>
                  <a:gd name="textAreaRight" fmla="*/ 111960 w 111600"/>
                  <a:gd name="textAreaTop" fmla="*/ 0 h 69120"/>
                  <a:gd name="textAreaBottom" fmla="*/ 69480 h 69120"/>
                </a:gdLst>
                <a:ahLst/>
                <a:cxnLst/>
                <a:rect l="textAreaLeft" t="textAreaTop" r="textAreaRight" b="textAreaBottom"/>
                <a:pathLst>
                  <a:path w="1924" h="1195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4560" bIns="345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7" name="Google Shape;735;p4"/>
              <p:cNvSpPr/>
              <p:nvPr/>
            </p:nvSpPr>
            <p:spPr>
              <a:xfrm rot="205200">
                <a:off x="9048240" y="188640"/>
                <a:ext cx="106200" cy="28440"/>
              </a:xfrm>
              <a:custGeom>
                <a:avLst/>
                <a:gdLst>
                  <a:gd name="textAreaLeft" fmla="*/ 0 w 106200"/>
                  <a:gd name="textAreaRight" fmla="*/ 106560 w 106200"/>
                  <a:gd name="textAreaTop" fmla="*/ 0 h 28440"/>
                  <a:gd name="textAreaBottom" fmla="*/ 28800 h 28440"/>
                </a:gdLst>
                <a:ahLst/>
                <a:cxnLst/>
                <a:rect l="textAreaLeft" t="textAreaTop" r="textAreaRight" b="textAreaBottom"/>
                <a:pathLst>
                  <a:path w="1831" h="497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4400" bIns="14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8" name="Google Shape;736;p4"/>
              <p:cNvSpPr/>
              <p:nvPr/>
            </p:nvSpPr>
            <p:spPr>
              <a:xfrm rot="205200">
                <a:off x="9128520" y="-18360"/>
                <a:ext cx="127800" cy="46080"/>
              </a:xfrm>
              <a:custGeom>
                <a:avLst/>
                <a:gdLst>
                  <a:gd name="textAreaLeft" fmla="*/ 0 w 127800"/>
                  <a:gd name="textAreaRight" fmla="*/ 128160 w 127800"/>
                  <a:gd name="textAreaTop" fmla="*/ 0 h 46080"/>
                  <a:gd name="textAreaBottom" fmla="*/ 46440 h 46080"/>
                </a:gdLst>
                <a:ahLst/>
                <a:cxnLst/>
                <a:rect l="textAreaLeft" t="textAreaTop" r="textAreaRight" b="textAreaBottom"/>
                <a:pathLst>
                  <a:path w="2204" h="797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040" bIns="23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49" name="Google Shape;737;p4"/>
              <p:cNvSpPr/>
              <p:nvPr/>
            </p:nvSpPr>
            <p:spPr>
              <a:xfrm rot="205200">
                <a:off x="9336960" y="-55800"/>
                <a:ext cx="135360" cy="51480"/>
              </a:xfrm>
              <a:custGeom>
                <a:avLst/>
                <a:gdLst>
                  <a:gd name="textAreaLeft" fmla="*/ 0 w 135360"/>
                  <a:gd name="textAreaRight" fmla="*/ 135720 w 135360"/>
                  <a:gd name="textAreaTop" fmla="*/ 0 h 51480"/>
                  <a:gd name="textAreaBottom" fmla="*/ 51840 h 51480"/>
                </a:gdLst>
                <a:ahLst/>
                <a:cxnLst/>
                <a:rect l="textAreaLeft" t="textAreaTop" r="textAreaRight" b="textAreaBottom"/>
                <a:pathLst>
                  <a:path w="2328" h="888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920" bIns="25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0" name="Google Shape;738;p4"/>
              <p:cNvSpPr/>
              <p:nvPr/>
            </p:nvSpPr>
            <p:spPr>
              <a:xfrm rot="205200">
                <a:off x="9298080" y="115200"/>
                <a:ext cx="106200" cy="44280"/>
              </a:xfrm>
              <a:custGeom>
                <a:avLst/>
                <a:gdLst>
                  <a:gd name="textAreaLeft" fmla="*/ 0 w 106200"/>
                  <a:gd name="textAreaRight" fmla="*/ 106560 w 106200"/>
                  <a:gd name="textAreaTop" fmla="*/ 0 h 44280"/>
                  <a:gd name="textAreaBottom" fmla="*/ 44640 h 44280"/>
                </a:gdLst>
                <a:ahLst/>
                <a:cxnLst/>
                <a:rect l="textAreaLeft" t="textAreaTop" r="textAreaRight" b="textAreaBottom"/>
                <a:pathLst>
                  <a:path w="1831" h="769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320" bIns="22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1" name="Google Shape;739;p4"/>
              <p:cNvSpPr/>
              <p:nvPr/>
            </p:nvSpPr>
            <p:spPr>
              <a:xfrm rot="205200">
                <a:off x="9287280" y="297720"/>
                <a:ext cx="84600" cy="39600"/>
              </a:xfrm>
              <a:custGeom>
                <a:avLst/>
                <a:gdLst>
                  <a:gd name="textAreaLeft" fmla="*/ 0 w 84600"/>
                  <a:gd name="textAreaRight" fmla="*/ 84960 w 84600"/>
                  <a:gd name="textAreaTop" fmla="*/ 0 h 39600"/>
                  <a:gd name="textAreaBottom" fmla="*/ 39960 h 39600"/>
                </a:gdLst>
                <a:ahLst/>
                <a:cxnLst/>
                <a:rect l="textAreaLeft" t="textAreaTop" r="textAreaRight" b="textAreaBottom"/>
                <a:pathLst>
                  <a:path w="1459" h="688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9800" bIns="198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2" name="Google Shape;740;p4"/>
              <p:cNvSpPr/>
              <p:nvPr/>
            </p:nvSpPr>
            <p:spPr>
              <a:xfrm rot="205200">
                <a:off x="9374040" y="350280"/>
                <a:ext cx="77400" cy="46800"/>
              </a:xfrm>
              <a:custGeom>
                <a:avLst/>
                <a:gdLst>
                  <a:gd name="textAreaLeft" fmla="*/ 0 w 77400"/>
                  <a:gd name="textAreaRight" fmla="*/ 77760 w 77400"/>
                  <a:gd name="textAreaTop" fmla="*/ 0 h 46800"/>
                  <a:gd name="textAreaBottom" fmla="*/ 47160 h 46800"/>
                </a:gdLst>
                <a:ahLst/>
                <a:cxnLst/>
                <a:rect l="textAreaLeft" t="textAreaTop" r="textAreaRight" b="textAreaBottom"/>
                <a:pathLst>
                  <a:path w="1335" h="808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400" bIns="234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3" name="Google Shape;741;p4"/>
              <p:cNvSpPr/>
              <p:nvPr/>
            </p:nvSpPr>
            <p:spPr>
              <a:xfrm rot="205200">
                <a:off x="9591840" y="282960"/>
                <a:ext cx="83160" cy="47520"/>
              </a:xfrm>
              <a:custGeom>
                <a:avLst/>
                <a:gdLst>
                  <a:gd name="textAreaLeft" fmla="*/ 0 w 83160"/>
                  <a:gd name="textAreaRight" fmla="*/ 83520 w 83160"/>
                  <a:gd name="textAreaTop" fmla="*/ 0 h 47520"/>
                  <a:gd name="textAreaBottom" fmla="*/ 47880 h 47520"/>
                </a:gdLst>
                <a:ahLst/>
                <a:cxnLst/>
                <a:rect l="textAreaLeft" t="textAreaTop" r="textAreaRight" b="textAreaBottom"/>
                <a:pathLst>
                  <a:path w="1434" h="822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760" bIns="237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4" name="Google Shape;742;p4"/>
              <p:cNvSpPr/>
              <p:nvPr/>
            </p:nvSpPr>
            <p:spPr>
              <a:xfrm rot="205200">
                <a:off x="9428760" y="219240"/>
                <a:ext cx="108000" cy="58320"/>
              </a:xfrm>
              <a:custGeom>
                <a:avLst/>
                <a:gdLst>
                  <a:gd name="textAreaLeft" fmla="*/ 0 w 108000"/>
                  <a:gd name="textAreaRight" fmla="*/ 108360 w 108000"/>
                  <a:gd name="textAreaTop" fmla="*/ 0 h 58320"/>
                  <a:gd name="textAreaBottom" fmla="*/ 58680 h 58320"/>
                </a:gdLst>
                <a:ahLst/>
                <a:cxnLst/>
                <a:rect l="textAreaLeft" t="textAreaTop" r="textAreaRight" b="textAreaBottom"/>
                <a:pathLst>
                  <a:path w="1862" h="1009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9160" bIns="291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5" name="Google Shape;743;p4"/>
              <p:cNvSpPr/>
              <p:nvPr/>
            </p:nvSpPr>
            <p:spPr>
              <a:xfrm rot="205200">
                <a:off x="9549000" y="88200"/>
                <a:ext cx="79200" cy="47160"/>
              </a:xfrm>
              <a:custGeom>
                <a:avLst/>
                <a:gdLst>
                  <a:gd name="textAreaLeft" fmla="*/ 0 w 79200"/>
                  <a:gd name="textAreaRight" fmla="*/ 79560 w 79200"/>
                  <a:gd name="textAreaTop" fmla="*/ 0 h 47160"/>
                  <a:gd name="textAreaBottom" fmla="*/ 47520 h 47160"/>
                </a:gdLst>
                <a:ahLst/>
                <a:cxnLst/>
                <a:rect l="textAreaLeft" t="textAreaTop" r="textAreaRight" b="textAreaBottom"/>
                <a:pathLst>
                  <a:path w="1366" h="819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3760" bIns="237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6" name="Google Shape;744;p4"/>
              <p:cNvSpPr/>
              <p:nvPr/>
            </p:nvSpPr>
            <p:spPr>
              <a:xfrm rot="205200">
                <a:off x="9525600" y="-50760"/>
                <a:ext cx="149760" cy="30600"/>
              </a:xfrm>
              <a:custGeom>
                <a:avLst/>
                <a:gdLst>
                  <a:gd name="textAreaLeft" fmla="*/ 0 w 149760"/>
                  <a:gd name="textAreaRight" fmla="*/ 150120 w 149760"/>
                  <a:gd name="textAreaTop" fmla="*/ 0 h 30600"/>
                  <a:gd name="textAreaBottom" fmla="*/ 30960 h 30600"/>
                </a:gdLst>
                <a:ahLst/>
                <a:cxnLst/>
                <a:rect l="textAreaLeft" t="textAreaTop" r="textAreaRight" b="textAreaBottom"/>
                <a:pathLst>
                  <a:path w="2576" h="533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480" bIns="154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7" name="Google Shape;745;p4"/>
              <p:cNvSpPr/>
              <p:nvPr/>
            </p:nvSpPr>
            <p:spPr>
              <a:xfrm rot="205200">
                <a:off x="9721080" y="12240"/>
                <a:ext cx="115200" cy="30600"/>
              </a:xfrm>
              <a:custGeom>
                <a:avLst/>
                <a:gdLst>
                  <a:gd name="textAreaLeft" fmla="*/ 0 w 115200"/>
                  <a:gd name="textAreaRight" fmla="*/ 115560 w 115200"/>
                  <a:gd name="textAreaTop" fmla="*/ 0 h 30600"/>
                  <a:gd name="textAreaBottom" fmla="*/ 30960 h 30600"/>
                </a:gdLst>
                <a:ahLst/>
                <a:cxnLst/>
                <a:rect l="textAreaLeft" t="textAreaTop" r="textAreaRight" b="textAreaBottom"/>
                <a:pathLst>
                  <a:path w="1986" h="529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5480" bIns="154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8" name="Google Shape;746;p4"/>
              <p:cNvSpPr/>
              <p:nvPr/>
            </p:nvSpPr>
            <p:spPr>
              <a:xfrm rot="205200">
                <a:off x="9657000" y="138240"/>
                <a:ext cx="112680" cy="51120"/>
              </a:xfrm>
              <a:custGeom>
                <a:avLst/>
                <a:gdLst>
                  <a:gd name="textAreaLeft" fmla="*/ 0 w 112680"/>
                  <a:gd name="textAreaRight" fmla="*/ 113040 w 112680"/>
                  <a:gd name="textAreaTop" fmla="*/ 0 h 51120"/>
                  <a:gd name="textAreaBottom" fmla="*/ 51480 h 51120"/>
                </a:gdLst>
                <a:ahLst/>
                <a:cxnLst/>
                <a:rect l="textAreaLeft" t="textAreaTop" r="textAreaRight" b="textAreaBottom"/>
                <a:pathLst>
                  <a:path w="1941" h="884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560" bIns="255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  <p:sp>
            <p:nvSpPr>
              <p:cNvPr id="759" name="Google Shape;747;p4"/>
              <p:cNvSpPr/>
              <p:nvPr/>
            </p:nvSpPr>
            <p:spPr>
              <a:xfrm rot="205200">
                <a:off x="9701640" y="239040"/>
                <a:ext cx="113400" cy="33840"/>
              </a:xfrm>
              <a:custGeom>
                <a:avLst/>
                <a:gdLst>
                  <a:gd name="textAreaLeft" fmla="*/ 0 w 113400"/>
                  <a:gd name="textAreaRight" fmla="*/ 113760 w 113400"/>
                  <a:gd name="textAreaTop" fmla="*/ 0 h 33840"/>
                  <a:gd name="textAreaBottom" fmla="*/ 34200 h 33840"/>
                </a:gdLst>
                <a:ahLst/>
                <a:cxnLst/>
                <a:rect l="textAreaLeft" t="textAreaTop" r="textAreaRight" b="textAreaBottom"/>
                <a:pathLst>
                  <a:path w="1955" h="59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6920" bIns="16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OpenSymbol"/>
                </a:endParaRPr>
              </a:p>
            </p:txBody>
          </p:sp>
        </p:grpSp>
      </p:grpSp>
      <p:grpSp>
        <p:nvGrpSpPr>
          <p:cNvPr id="760" name="Google Shape;748;p4"/>
          <p:cNvGrpSpPr/>
          <p:nvPr/>
        </p:nvGrpSpPr>
        <p:grpSpPr>
          <a:xfrm>
            <a:off x="8382960" y="-72360"/>
            <a:ext cx="1304280" cy="2086200"/>
            <a:chOff x="8382960" y="-72360"/>
            <a:chExt cx="1304280" cy="2086200"/>
          </a:xfrm>
        </p:grpSpPr>
        <p:sp>
          <p:nvSpPr>
            <p:cNvPr id="761" name="Google Shape;749;p4"/>
            <p:cNvSpPr/>
            <p:nvPr/>
          </p:nvSpPr>
          <p:spPr>
            <a:xfrm rot="15109200">
              <a:off x="8508240" y="1446120"/>
              <a:ext cx="443880" cy="543600"/>
            </a:xfrm>
            <a:custGeom>
              <a:avLst/>
              <a:gdLst>
                <a:gd name="textAreaLeft" fmla="*/ 0 w 443880"/>
                <a:gd name="textAreaRight" fmla="*/ 444240 w 443880"/>
                <a:gd name="textAreaTop" fmla="*/ 0 h 543600"/>
                <a:gd name="textAreaBottom" fmla="*/ 543960 h 543600"/>
              </a:gdLst>
              <a:ahLst/>
              <a:cxnLst/>
              <a:rect l="textAreaLeft" t="textAreaTop" r="textAreaRight" b="textAreaBottom"/>
              <a:pathLst>
                <a:path w="10888" h="1334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2" name="Google Shape;750;p4"/>
            <p:cNvSpPr/>
            <p:nvPr/>
          </p:nvSpPr>
          <p:spPr>
            <a:xfrm rot="15109200">
              <a:off x="8684280" y="924480"/>
              <a:ext cx="198360" cy="556200"/>
            </a:xfrm>
            <a:custGeom>
              <a:avLst/>
              <a:gdLst>
                <a:gd name="textAreaLeft" fmla="*/ 0 w 198360"/>
                <a:gd name="textAreaRight" fmla="*/ 198720 w 198360"/>
                <a:gd name="textAreaTop" fmla="*/ 0 h 556200"/>
                <a:gd name="textAreaBottom" fmla="*/ 556560 h 556200"/>
              </a:gdLst>
              <a:ahLst/>
              <a:cxnLst/>
              <a:rect l="textAreaLeft" t="textAreaTop" r="textAreaRight" b="textAreaBottom"/>
              <a:pathLst>
                <a:path w="4871" h="1365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3" name="Google Shape;751;p4"/>
            <p:cNvSpPr/>
            <p:nvPr/>
          </p:nvSpPr>
          <p:spPr>
            <a:xfrm rot="15109200">
              <a:off x="8877600" y="1225800"/>
              <a:ext cx="666360" cy="165600"/>
            </a:xfrm>
            <a:custGeom>
              <a:avLst/>
              <a:gdLst>
                <a:gd name="textAreaLeft" fmla="*/ 0 w 666360"/>
                <a:gd name="textAreaRight" fmla="*/ 666720 w 666360"/>
                <a:gd name="textAreaTop" fmla="*/ 0 h 165600"/>
                <a:gd name="textAreaBottom" fmla="*/ 165960 h 165600"/>
              </a:gdLst>
              <a:ahLst/>
              <a:cxnLst/>
              <a:rect l="textAreaLeft" t="textAreaTop" r="textAreaRight" b="textAreaBottom"/>
              <a:pathLst>
                <a:path w="16348" h="4073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2800" bIns="82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4" name="Google Shape;752;p4"/>
            <p:cNvSpPr/>
            <p:nvPr/>
          </p:nvSpPr>
          <p:spPr>
            <a:xfrm rot="15109200">
              <a:off x="8654400" y="416520"/>
              <a:ext cx="366480" cy="581760"/>
            </a:xfrm>
            <a:custGeom>
              <a:avLst/>
              <a:gdLst>
                <a:gd name="textAreaLeft" fmla="*/ 0 w 366480"/>
                <a:gd name="textAreaRight" fmla="*/ 366840 w 366480"/>
                <a:gd name="textAreaTop" fmla="*/ 0 h 581760"/>
                <a:gd name="textAreaBottom" fmla="*/ 582120 h 581760"/>
              </a:gdLst>
              <a:ahLst/>
              <a:cxnLst/>
              <a:rect l="textAreaLeft" t="textAreaTop" r="textAreaRight" b="textAreaBottom"/>
              <a:pathLst>
                <a:path w="8997" h="1427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5" name="Google Shape;753;p4"/>
            <p:cNvSpPr/>
            <p:nvPr/>
          </p:nvSpPr>
          <p:spPr>
            <a:xfrm rot="15109200">
              <a:off x="8947440" y="575640"/>
              <a:ext cx="855000" cy="375840"/>
            </a:xfrm>
            <a:custGeom>
              <a:avLst/>
              <a:gdLst>
                <a:gd name="textAreaLeft" fmla="*/ 0 w 855000"/>
                <a:gd name="textAreaRight" fmla="*/ 855360 w 855000"/>
                <a:gd name="textAreaTop" fmla="*/ 0 h 375840"/>
                <a:gd name="textAreaBottom" fmla="*/ 376200 h 375840"/>
              </a:gdLst>
              <a:ahLst/>
              <a:cxnLst/>
              <a:rect l="textAreaLeft" t="textAreaTop" r="textAreaRight" b="textAreaBottom"/>
              <a:pathLst>
                <a:path w="20970" h="9221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6" name="Google Shape;754;p4"/>
            <p:cNvSpPr/>
            <p:nvPr/>
          </p:nvSpPr>
          <p:spPr>
            <a:xfrm rot="15109200">
              <a:off x="8134200" y="457920"/>
              <a:ext cx="1550520" cy="599040"/>
            </a:xfrm>
            <a:custGeom>
              <a:avLst/>
              <a:gdLst>
                <a:gd name="textAreaLeft" fmla="*/ 0 w 1550520"/>
                <a:gd name="textAreaRight" fmla="*/ 1550880 w 1550520"/>
                <a:gd name="textAreaTop" fmla="*/ 0 h 599040"/>
                <a:gd name="textAreaBottom" fmla="*/ 599400 h 599040"/>
              </a:gdLst>
              <a:ahLst/>
              <a:cxnLst/>
              <a:rect l="textAreaLeft" t="textAreaTop" r="textAreaRight" b="textAreaBottom"/>
              <a:pathLst>
                <a:path w="38022" h="14692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7" name="Google Shape;755;p4"/>
            <p:cNvSpPr/>
            <p:nvPr/>
          </p:nvSpPr>
          <p:spPr>
            <a:xfrm rot="15109200">
              <a:off x="9003600" y="820440"/>
              <a:ext cx="441360" cy="258840"/>
            </a:xfrm>
            <a:custGeom>
              <a:avLst/>
              <a:gdLst>
                <a:gd name="textAreaLeft" fmla="*/ 0 w 441360"/>
                <a:gd name="textAreaRight" fmla="*/ 441720 w 441360"/>
                <a:gd name="textAreaTop" fmla="*/ 0 h 258840"/>
                <a:gd name="textAreaBottom" fmla="*/ 259200 h 258840"/>
              </a:gdLst>
              <a:ahLst/>
              <a:cxnLst/>
              <a:rect l="textAreaLeft" t="textAreaTop" r="textAreaRight" b="textAreaBottom"/>
              <a:pathLst>
                <a:path w="10829" h="6357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8" name="Google Shape;756;p4"/>
            <p:cNvSpPr/>
            <p:nvPr/>
          </p:nvSpPr>
          <p:spPr>
            <a:xfrm rot="15109200">
              <a:off x="8852760" y="1280160"/>
              <a:ext cx="314640" cy="95760"/>
            </a:xfrm>
            <a:custGeom>
              <a:avLst/>
              <a:gdLst>
                <a:gd name="textAreaLeft" fmla="*/ 0 w 314640"/>
                <a:gd name="textAreaRight" fmla="*/ 315000 w 314640"/>
                <a:gd name="textAreaTop" fmla="*/ 0 h 95760"/>
                <a:gd name="textAreaBottom" fmla="*/ 96120 h 95760"/>
              </a:gdLst>
              <a:ahLst/>
              <a:cxnLst/>
              <a:rect l="textAreaLeft" t="textAreaTop" r="textAreaRight" b="textAreaBottom"/>
              <a:pathLst>
                <a:path w="7721" h="2354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7880" bIns="47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69" name="Google Shape;757;p4"/>
            <p:cNvSpPr/>
            <p:nvPr/>
          </p:nvSpPr>
          <p:spPr>
            <a:xfrm rot="15109200">
              <a:off x="8881560" y="739800"/>
              <a:ext cx="172080" cy="264960"/>
            </a:xfrm>
            <a:custGeom>
              <a:avLst/>
              <a:gdLst>
                <a:gd name="textAreaLeft" fmla="*/ 0 w 172080"/>
                <a:gd name="textAreaRight" fmla="*/ 172440 w 172080"/>
                <a:gd name="textAreaTop" fmla="*/ 0 h 264960"/>
                <a:gd name="textAreaBottom" fmla="*/ 265320 h 264960"/>
              </a:gdLst>
              <a:ahLst/>
              <a:cxnLst/>
              <a:rect l="textAreaLeft" t="textAreaTop" r="textAreaRight" b="textAreaBottom"/>
              <a:pathLst>
                <a:path w="4230" h="6508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0" name="Google Shape;758;p4"/>
            <p:cNvSpPr/>
            <p:nvPr/>
          </p:nvSpPr>
          <p:spPr>
            <a:xfrm rot="15109200">
              <a:off x="9142560" y="195120"/>
              <a:ext cx="246240" cy="366480"/>
            </a:xfrm>
            <a:custGeom>
              <a:avLst/>
              <a:gdLst>
                <a:gd name="textAreaLeft" fmla="*/ 0 w 246240"/>
                <a:gd name="textAreaRight" fmla="*/ 246600 w 246240"/>
                <a:gd name="textAreaTop" fmla="*/ 0 h 366480"/>
                <a:gd name="textAreaBottom" fmla="*/ 366840 h 366480"/>
              </a:gdLst>
              <a:ahLst/>
              <a:cxnLst/>
              <a:rect l="textAreaLeft" t="textAreaTop" r="textAreaRight" b="textAreaBottom"/>
              <a:pathLst>
                <a:path w="6047" h="8993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1" name="Google Shape;759;p4"/>
            <p:cNvSpPr/>
            <p:nvPr/>
          </p:nvSpPr>
          <p:spPr>
            <a:xfrm rot="15109200">
              <a:off x="8794800" y="254520"/>
              <a:ext cx="241920" cy="388080"/>
            </a:xfrm>
            <a:custGeom>
              <a:avLst/>
              <a:gdLst>
                <a:gd name="textAreaLeft" fmla="*/ 0 w 241920"/>
                <a:gd name="textAreaRight" fmla="*/ 242280 w 241920"/>
                <a:gd name="textAreaTop" fmla="*/ 0 h 388080"/>
                <a:gd name="textAreaBottom" fmla="*/ 388440 h 388080"/>
              </a:gdLst>
              <a:ahLst/>
              <a:cxnLst/>
              <a:rect l="textAreaLeft" t="textAreaTop" r="textAreaRight" b="textAreaBottom"/>
              <a:pathLst>
                <a:path w="5943" h="9527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rgbClr val="B5592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772" name="Google Shape;760;p4"/>
          <p:cNvGrpSpPr/>
          <p:nvPr/>
        </p:nvGrpSpPr>
        <p:grpSpPr>
          <a:xfrm>
            <a:off x="-524520" y="4266720"/>
            <a:ext cx="1333440" cy="1820880"/>
            <a:chOff x="-524520" y="4266720"/>
            <a:chExt cx="1333440" cy="1820880"/>
          </a:xfrm>
        </p:grpSpPr>
        <p:sp>
          <p:nvSpPr>
            <p:cNvPr id="773" name="Google Shape;761;p4"/>
            <p:cNvSpPr/>
            <p:nvPr/>
          </p:nvSpPr>
          <p:spPr>
            <a:xfrm rot="1397400">
              <a:off x="-389880" y="5076000"/>
              <a:ext cx="689040" cy="620640"/>
            </a:xfrm>
            <a:custGeom>
              <a:avLst/>
              <a:gdLst>
                <a:gd name="textAreaLeft" fmla="*/ 0 w 689040"/>
                <a:gd name="textAreaRight" fmla="*/ 689400 w 689040"/>
                <a:gd name="textAreaTop" fmla="*/ 0 h 620640"/>
                <a:gd name="textAreaBottom" fmla="*/ 621000 h 620640"/>
              </a:gdLst>
              <a:ahLst/>
              <a:cxnLst/>
              <a:rect l="textAreaLeft" t="textAreaTop" r="textAreaRight" b="textAreaBottom"/>
              <a:pathLst>
                <a:path w="20033" h="1804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4" name="Google Shape;762;p4"/>
            <p:cNvSpPr/>
            <p:nvPr/>
          </p:nvSpPr>
          <p:spPr>
            <a:xfrm rot="1397400">
              <a:off x="-416160" y="5108040"/>
              <a:ext cx="872280" cy="726480"/>
            </a:xfrm>
            <a:custGeom>
              <a:avLst/>
              <a:gdLst>
                <a:gd name="textAreaLeft" fmla="*/ 0 w 872280"/>
                <a:gd name="textAreaRight" fmla="*/ 872640 w 872280"/>
                <a:gd name="textAreaTop" fmla="*/ 0 h 726480"/>
                <a:gd name="textAreaBottom" fmla="*/ 726840 h 726480"/>
              </a:gdLst>
              <a:ahLst/>
              <a:cxnLst/>
              <a:rect l="textAreaLeft" t="textAreaTop" r="textAreaRight" b="textAreaBottom"/>
              <a:pathLst>
                <a:path w="25357" h="21113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5" name="Google Shape;763;p4"/>
            <p:cNvSpPr/>
            <p:nvPr/>
          </p:nvSpPr>
          <p:spPr>
            <a:xfrm rot="1397400">
              <a:off x="324000" y="4806360"/>
              <a:ext cx="304920" cy="972000"/>
            </a:xfrm>
            <a:custGeom>
              <a:avLst/>
              <a:gdLst>
                <a:gd name="textAreaLeft" fmla="*/ 0 w 304920"/>
                <a:gd name="textAreaRight" fmla="*/ 305280 w 304920"/>
                <a:gd name="textAreaTop" fmla="*/ 0 h 972000"/>
                <a:gd name="textAreaBottom" fmla="*/ 972360 h 972000"/>
              </a:gdLst>
              <a:ahLst/>
              <a:cxnLst/>
              <a:rect l="textAreaLeft" t="textAreaTop" r="textAreaRight" b="textAreaBottom"/>
              <a:pathLst>
                <a:path w="8872" h="2825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6" name="Google Shape;764;p4"/>
            <p:cNvSpPr/>
            <p:nvPr/>
          </p:nvSpPr>
          <p:spPr>
            <a:xfrm rot="1397400">
              <a:off x="385920" y="4847760"/>
              <a:ext cx="141120" cy="1153080"/>
            </a:xfrm>
            <a:custGeom>
              <a:avLst/>
              <a:gdLst>
                <a:gd name="textAreaLeft" fmla="*/ 0 w 141120"/>
                <a:gd name="textAreaRight" fmla="*/ 141480 w 141120"/>
                <a:gd name="textAreaTop" fmla="*/ 0 h 1153080"/>
                <a:gd name="textAreaBottom" fmla="*/ 1153440 h 1153080"/>
              </a:gdLst>
              <a:ahLst/>
              <a:cxnLst/>
              <a:rect l="textAreaLeft" t="textAreaTop" r="textAreaRight" b="textAreaBottom"/>
              <a:pathLst>
                <a:path w="4109" h="33509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7" name="Google Shape;765;p4"/>
            <p:cNvSpPr/>
            <p:nvPr/>
          </p:nvSpPr>
          <p:spPr>
            <a:xfrm rot="1397400">
              <a:off x="2880" y="5253480"/>
              <a:ext cx="460800" cy="774360"/>
            </a:xfrm>
            <a:custGeom>
              <a:avLst/>
              <a:gdLst>
                <a:gd name="textAreaLeft" fmla="*/ 0 w 460800"/>
                <a:gd name="textAreaRight" fmla="*/ 461160 w 460800"/>
                <a:gd name="textAreaTop" fmla="*/ 0 h 774360"/>
                <a:gd name="textAreaBottom" fmla="*/ 774720 h 774360"/>
              </a:gdLst>
              <a:ahLst/>
              <a:cxnLst/>
              <a:rect l="textAreaLeft" t="textAreaTop" r="textAreaRight" b="textAreaBottom"/>
              <a:pathLst>
                <a:path w="13395" h="22509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8" name="Google Shape;766;p4"/>
            <p:cNvSpPr/>
            <p:nvPr/>
          </p:nvSpPr>
          <p:spPr>
            <a:xfrm rot="1397400">
              <a:off x="47880" y="4294080"/>
              <a:ext cx="339480" cy="974520"/>
            </a:xfrm>
            <a:custGeom>
              <a:avLst/>
              <a:gdLst>
                <a:gd name="textAreaLeft" fmla="*/ 0 w 339480"/>
                <a:gd name="textAreaRight" fmla="*/ 339840 w 339480"/>
                <a:gd name="textAreaTop" fmla="*/ 0 h 974520"/>
                <a:gd name="textAreaBottom" fmla="*/ 974880 h 974520"/>
              </a:gdLst>
              <a:ahLst/>
              <a:cxnLst/>
              <a:rect l="textAreaLeft" t="textAreaTop" r="textAreaRight" b="textAreaBottom"/>
              <a:pathLst>
                <a:path w="9874" h="28323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9" name="Google Shape;767;p4"/>
            <p:cNvSpPr/>
            <p:nvPr/>
          </p:nvSpPr>
          <p:spPr>
            <a:xfrm rot="1397400">
              <a:off x="104040" y="4349880"/>
              <a:ext cx="274680" cy="928440"/>
            </a:xfrm>
            <a:custGeom>
              <a:avLst/>
              <a:gdLst>
                <a:gd name="textAreaLeft" fmla="*/ 0 w 274680"/>
                <a:gd name="textAreaRight" fmla="*/ 275040 w 274680"/>
                <a:gd name="textAreaTop" fmla="*/ 0 h 928440"/>
                <a:gd name="textAreaBottom" fmla="*/ 928800 h 928440"/>
              </a:gdLst>
              <a:ahLst/>
              <a:cxnLst/>
              <a:rect l="textAreaLeft" t="textAreaTop" r="textAreaRight" b="textAreaBottom"/>
              <a:pathLst>
                <a:path w="7987" h="26988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PlaceHolder 1"/>
          <p:cNvSpPr>
            <a:spLocks noGrp="1"/>
          </p:cNvSpPr>
          <p:nvPr>
            <p:ph type="title"/>
          </p:nvPr>
        </p:nvSpPr>
        <p:spPr>
          <a:xfrm>
            <a:off x="714240" y="1362240"/>
            <a:ext cx="771480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 algn="ctr">
              <a:buNone/>
            </a:pPr>
            <a:r>
              <a:rPr lang="en-US" sz="4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Strategi </a:t>
            </a:r>
            <a:r>
              <a:rPr lang="en-US" sz="4800" b="1" u="none" strike="noStrike" dirty="0" err="1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Sukses</a:t>
            </a:r>
            <a:r>
              <a:rPr lang="en-US" sz="4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 PKL</a:t>
            </a:r>
            <a:endParaRPr lang="fr-FR" sz="48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SMK 1 </a:t>
            </a:r>
            <a:r>
              <a:rPr lang="en-US" sz="4800" b="1" u="none" strike="noStrike" dirty="0" err="1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Bengalon</a:t>
            </a:r>
            <a:endParaRPr lang="fr-FR" sz="48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83" name="PlaceHolder 2"/>
          <p:cNvSpPr>
            <a:spLocks noGrp="1"/>
          </p:cNvSpPr>
          <p:nvPr>
            <p:ph type="subTitle"/>
          </p:nvPr>
        </p:nvSpPr>
        <p:spPr>
          <a:xfrm>
            <a:off x="714240" y="2676600"/>
            <a:ext cx="7714800" cy="523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 algn="ctr">
              <a:lnSpc>
                <a:spcPct val="115000"/>
              </a:lnSpc>
              <a:buNone/>
              <a:tabLst>
                <a:tab pos="0" algn="l"/>
              </a:tabLst>
            </a:pPr>
            <a:r>
              <a:rPr lang="en-US" sz="1500" b="0" u="none" strike="noStrike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Menguasai Aplikasi Perkantoran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PlaceHolder 1"/>
          <p:cNvSpPr>
            <a:spLocks noGrp="1"/>
          </p:cNvSpPr>
          <p:nvPr>
            <p:ph type="title"/>
          </p:nvPr>
        </p:nvSpPr>
        <p:spPr>
          <a:xfrm>
            <a:off x="5329800" y="362880"/>
            <a:ext cx="3114360" cy="75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Program PKL </a:t>
            </a:r>
            <a:endParaRPr lang="fr-FR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85" name="PlaceHolder 2"/>
          <p:cNvSpPr>
            <a:spLocks noGrp="1"/>
          </p:cNvSpPr>
          <p:nvPr>
            <p:ph/>
          </p:nvPr>
        </p:nvSpPr>
        <p:spPr>
          <a:xfrm>
            <a:off x="5337180" y="1275120"/>
            <a:ext cx="3114360" cy="2449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r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Memasuki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dunia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kerja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bukan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sekadar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memindahkan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tugas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sekolah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ke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kantor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,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melainkan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tentang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1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efisiensi</a:t>
            </a:r>
            <a:r>
              <a:rPr lang="en-US" sz="1100" b="1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dan </a:t>
            </a:r>
            <a:r>
              <a:rPr lang="en-US" sz="1100" b="1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profesionalitas</a:t>
            </a:r>
            <a:r>
              <a:rPr lang="en-US" sz="1100" b="1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.</a:t>
            </a:r>
            <a:endParaRPr lang="fr-FR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150000"/>
              </a:lnSpc>
              <a:buNone/>
              <a:tabLst>
                <a:tab pos="0" algn="l"/>
              </a:tabLst>
            </a:pPr>
            <a:endParaRPr lang="fr-FR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Fokus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pada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keterampilan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praktis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,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efisiensi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kerja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, dan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kemampuan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mengubah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data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menjadi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laporan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yang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informatif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dengan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1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Excel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sebagai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alat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1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utama</a:t>
            </a:r>
            <a:r>
              <a:rPr lang="en-US" sz="11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.</a:t>
            </a:r>
            <a:endParaRPr lang="fr-FR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6" name="Google Shape;3746;p51"/>
          <p:cNvPicPr/>
          <p:nvPr/>
        </p:nvPicPr>
        <p:blipFill>
          <a:blip r:embed="rId2"/>
          <a:stretch/>
        </p:blipFill>
        <p:spPr>
          <a:xfrm>
            <a:off x="0" y="0"/>
            <a:ext cx="4946040" cy="51433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787" name="Google Shape;3747;p51"/>
          <p:cNvGrpSpPr/>
          <p:nvPr/>
        </p:nvGrpSpPr>
        <p:grpSpPr>
          <a:xfrm>
            <a:off x="3681720" y="4546440"/>
            <a:ext cx="2435400" cy="1169640"/>
            <a:chOff x="3681720" y="4546440"/>
            <a:chExt cx="2435400" cy="1169640"/>
          </a:xfrm>
        </p:grpSpPr>
        <p:sp>
          <p:nvSpPr>
            <p:cNvPr id="788" name="Google Shape;3748;p51"/>
            <p:cNvSpPr/>
            <p:nvPr/>
          </p:nvSpPr>
          <p:spPr>
            <a:xfrm flipH="1">
              <a:off x="3681360" y="4546440"/>
              <a:ext cx="2435400" cy="1065960"/>
            </a:xfrm>
            <a:custGeom>
              <a:avLst/>
              <a:gdLst>
                <a:gd name="textAreaLeft" fmla="*/ -360 w 2435400"/>
                <a:gd name="textAreaRight" fmla="*/ 2435400 w 2435400"/>
                <a:gd name="textAreaTop" fmla="*/ 0 h 1065960"/>
                <a:gd name="textAreaBottom" fmla="*/ 1066320 h 1065960"/>
              </a:gdLst>
              <a:ahLst/>
              <a:cxnLst/>
              <a:rect l="textAreaLeft" t="textAreaTop" r="textAreaRight" b="textAreaBottom"/>
              <a:pathLst>
                <a:path w="37534" h="18802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89" name="Google Shape;3749;p51"/>
            <p:cNvSpPr/>
            <p:nvPr/>
          </p:nvSpPr>
          <p:spPr>
            <a:xfrm flipH="1">
              <a:off x="3828240" y="4716000"/>
              <a:ext cx="2252520" cy="933480"/>
            </a:xfrm>
            <a:custGeom>
              <a:avLst/>
              <a:gdLst>
                <a:gd name="textAreaLeft" fmla="*/ -360 w 2252520"/>
                <a:gd name="textAreaRight" fmla="*/ 2252520 w 2252520"/>
                <a:gd name="textAreaTop" fmla="*/ 0 h 933480"/>
                <a:gd name="textAreaBottom" fmla="*/ 933840 h 933480"/>
              </a:gdLst>
              <a:ahLst/>
              <a:cxnLst/>
              <a:rect l="textAreaLeft" t="textAreaTop" r="textAreaRight" b="textAreaBottom"/>
              <a:pathLst>
                <a:path w="34715" h="16466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0" name="Google Shape;3750;p51"/>
            <p:cNvSpPr/>
            <p:nvPr/>
          </p:nvSpPr>
          <p:spPr>
            <a:xfrm flipH="1">
              <a:off x="3949200" y="4822560"/>
              <a:ext cx="1974960" cy="855000"/>
            </a:xfrm>
            <a:custGeom>
              <a:avLst/>
              <a:gdLst>
                <a:gd name="textAreaLeft" fmla="*/ 360 w 1974960"/>
                <a:gd name="textAreaRight" fmla="*/ 1975680 w 1974960"/>
                <a:gd name="textAreaTop" fmla="*/ 0 h 855000"/>
                <a:gd name="textAreaBottom" fmla="*/ 855360 h 855000"/>
              </a:gdLst>
              <a:ahLst/>
              <a:cxnLst/>
              <a:rect l="textAreaLeft" t="textAreaTop" r="textAreaRight" b="textAreaBottom"/>
              <a:pathLst>
                <a:path w="30441" h="15078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1" name="Google Shape;3751;p51"/>
            <p:cNvSpPr/>
            <p:nvPr/>
          </p:nvSpPr>
          <p:spPr>
            <a:xfrm flipH="1">
              <a:off x="4165200" y="4984200"/>
              <a:ext cx="1607040" cy="694080"/>
            </a:xfrm>
            <a:custGeom>
              <a:avLst/>
              <a:gdLst>
                <a:gd name="textAreaLeft" fmla="*/ 360 w 1607040"/>
                <a:gd name="textAreaRight" fmla="*/ 1607760 w 1607040"/>
                <a:gd name="textAreaTop" fmla="*/ 0 h 694080"/>
                <a:gd name="textAreaBottom" fmla="*/ 694440 h 694080"/>
              </a:gdLst>
              <a:ahLst/>
              <a:cxnLst/>
              <a:rect l="textAreaLeft" t="textAreaTop" r="textAreaRight" b="textAreaBottom"/>
              <a:pathLst>
                <a:path w="24772" h="12242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2" name="Google Shape;3752;p51"/>
            <p:cNvSpPr/>
            <p:nvPr/>
          </p:nvSpPr>
          <p:spPr>
            <a:xfrm flipH="1">
              <a:off x="4277520" y="5163840"/>
              <a:ext cx="1332000" cy="518760"/>
            </a:xfrm>
            <a:custGeom>
              <a:avLst/>
              <a:gdLst>
                <a:gd name="textAreaLeft" fmla="*/ 360 w 1332000"/>
                <a:gd name="textAreaRight" fmla="*/ 1332720 w 1332000"/>
                <a:gd name="textAreaTop" fmla="*/ 0 h 518760"/>
                <a:gd name="textAreaBottom" fmla="*/ 519120 h 518760"/>
              </a:gdLst>
              <a:ahLst/>
              <a:cxnLst/>
              <a:rect l="textAreaLeft" t="textAreaTop" r="textAreaRight" b="textAreaBottom"/>
              <a:pathLst>
                <a:path w="20533" h="915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3" name="Google Shape;3753;p51"/>
            <p:cNvSpPr/>
            <p:nvPr/>
          </p:nvSpPr>
          <p:spPr>
            <a:xfrm flipH="1">
              <a:off x="4547880" y="5339880"/>
              <a:ext cx="897120" cy="354960"/>
            </a:xfrm>
            <a:custGeom>
              <a:avLst/>
              <a:gdLst>
                <a:gd name="textAreaLeft" fmla="*/ 360 w 897120"/>
                <a:gd name="textAreaRight" fmla="*/ 897840 w 897120"/>
                <a:gd name="textAreaTop" fmla="*/ 0 h 354960"/>
                <a:gd name="textAreaBottom" fmla="*/ 355320 h 354960"/>
              </a:gdLst>
              <a:ahLst/>
              <a:cxnLst/>
              <a:rect l="textAreaLeft" t="textAreaTop" r="textAreaRight" b="textAreaBottom"/>
              <a:pathLst>
                <a:path w="13827" h="6262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4" name="Google Shape;3754;p51"/>
            <p:cNvSpPr/>
            <p:nvPr/>
          </p:nvSpPr>
          <p:spPr>
            <a:xfrm flipH="1">
              <a:off x="4695120" y="5508000"/>
              <a:ext cx="634680" cy="208080"/>
            </a:xfrm>
            <a:custGeom>
              <a:avLst/>
              <a:gdLst>
                <a:gd name="textAreaLeft" fmla="*/ -360 w 634680"/>
                <a:gd name="textAreaRight" fmla="*/ 634680 w 634680"/>
                <a:gd name="textAreaTop" fmla="*/ 0 h 208080"/>
                <a:gd name="textAreaBottom" fmla="*/ 208440 h 208080"/>
              </a:gdLst>
              <a:ahLst/>
              <a:cxnLst/>
              <a:rect l="textAreaLeft" t="textAreaTop" r="textAreaRight" b="textAreaBottom"/>
              <a:pathLst>
                <a:path w="9787" h="3673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>
              <a:solidFill>
                <a:srgbClr val="F3F3F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grpSp>
        <p:nvGrpSpPr>
          <p:cNvPr id="795" name="Google Shape;3755;p51"/>
          <p:cNvGrpSpPr/>
          <p:nvPr/>
        </p:nvGrpSpPr>
        <p:grpSpPr>
          <a:xfrm>
            <a:off x="4776480" y="3724560"/>
            <a:ext cx="699840" cy="635760"/>
            <a:chOff x="4776480" y="3724560"/>
            <a:chExt cx="699840" cy="635760"/>
          </a:xfrm>
        </p:grpSpPr>
        <p:sp>
          <p:nvSpPr>
            <p:cNvPr id="796" name="Google Shape;3756;p51"/>
            <p:cNvSpPr/>
            <p:nvPr/>
          </p:nvSpPr>
          <p:spPr>
            <a:xfrm>
              <a:off x="5065200" y="3852720"/>
              <a:ext cx="64800" cy="720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2000"/>
                <a:gd name="textAreaBottom" fmla="*/ 72360 h 72000"/>
              </a:gdLst>
              <a:ahLst/>
              <a:cxnLst/>
              <a:rect l="textAreaLeft" t="textAreaTop" r="textAreaRight" b="textAreaBottom"/>
              <a:pathLst>
                <a:path w="2606" h="289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000" bIns="36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7" name="Google Shape;3757;p51"/>
            <p:cNvSpPr/>
            <p:nvPr/>
          </p:nvSpPr>
          <p:spPr>
            <a:xfrm>
              <a:off x="5249880" y="3854880"/>
              <a:ext cx="58320" cy="75960"/>
            </a:xfrm>
            <a:custGeom>
              <a:avLst/>
              <a:gdLst>
                <a:gd name="textAreaLeft" fmla="*/ 0 w 58320"/>
                <a:gd name="textAreaRight" fmla="*/ 58680 w 58320"/>
                <a:gd name="textAreaTop" fmla="*/ 0 h 75960"/>
                <a:gd name="textAreaBottom" fmla="*/ 76320 h 75960"/>
              </a:gdLst>
              <a:ahLst/>
              <a:cxnLst/>
              <a:rect l="textAreaLeft" t="textAreaTop" r="textAreaRight" b="textAreaBottom"/>
              <a:pathLst>
                <a:path w="2349" h="3053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160" bIns="38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8" name="Google Shape;3758;p51"/>
            <p:cNvSpPr/>
            <p:nvPr/>
          </p:nvSpPr>
          <p:spPr>
            <a:xfrm>
              <a:off x="5124600" y="3989160"/>
              <a:ext cx="75240" cy="74160"/>
            </a:xfrm>
            <a:custGeom>
              <a:avLst/>
              <a:gdLst>
                <a:gd name="textAreaLeft" fmla="*/ 0 w 75240"/>
                <a:gd name="textAreaRight" fmla="*/ 75600 w 75240"/>
                <a:gd name="textAreaTop" fmla="*/ 0 h 74160"/>
                <a:gd name="textAreaBottom" fmla="*/ 74520 h 74160"/>
              </a:gdLst>
              <a:ahLst/>
              <a:cxnLst/>
              <a:rect l="textAreaLeft" t="textAreaTop" r="textAreaRight" b="textAreaBottom"/>
              <a:pathLst>
                <a:path w="3023" h="2986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080" bIns="37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9" name="Google Shape;3759;p51"/>
            <p:cNvSpPr/>
            <p:nvPr/>
          </p:nvSpPr>
          <p:spPr>
            <a:xfrm>
              <a:off x="4924800" y="3984840"/>
              <a:ext cx="69480" cy="77040"/>
            </a:xfrm>
            <a:custGeom>
              <a:avLst/>
              <a:gdLst>
                <a:gd name="textAreaLeft" fmla="*/ 0 w 69480"/>
                <a:gd name="textAreaRight" fmla="*/ 69840 w 69480"/>
                <a:gd name="textAreaTop" fmla="*/ 0 h 77040"/>
                <a:gd name="textAreaBottom" fmla="*/ 77400 h 77040"/>
              </a:gdLst>
              <a:ahLst/>
              <a:cxnLst/>
              <a:rect l="textAreaLeft" t="textAreaTop" r="textAreaRight" b="textAreaBottom"/>
              <a:pathLst>
                <a:path w="2793" h="3096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520" bIns="38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0" name="Google Shape;3760;p51"/>
            <p:cNvSpPr/>
            <p:nvPr/>
          </p:nvSpPr>
          <p:spPr>
            <a:xfrm>
              <a:off x="4978800" y="4119480"/>
              <a:ext cx="67320" cy="96480"/>
            </a:xfrm>
            <a:custGeom>
              <a:avLst/>
              <a:gdLst>
                <a:gd name="textAreaLeft" fmla="*/ 0 w 67320"/>
                <a:gd name="textAreaRight" fmla="*/ 67680 w 67320"/>
                <a:gd name="textAreaTop" fmla="*/ 0 h 96480"/>
                <a:gd name="textAreaBottom" fmla="*/ 96840 h 96480"/>
              </a:gdLst>
              <a:ahLst/>
              <a:cxnLst/>
              <a:rect l="textAreaLeft" t="textAreaTop" r="textAreaRight" b="textAreaBottom"/>
              <a:pathLst>
                <a:path w="2703" h="3874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8240" bIns="48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1" name="Google Shape;3761;p51"/>
            <p:cNvSpPr/>
            <p:nvPr/>
          </p:nvSpPr>
          <p:spPr>
            <a:xfrm>
              <a:off x="5229360" y="4117320"/>
              <a:ext cx="54000" cy="88200"/>
            </a:xfrm>
            <a:custGeom>
              <a:avLst/>
              <a:gdLst>
                <a:gd name="textAreaLeft" fmla="*/ 0 w 54000"/>
                <a:gd name="textAreaRight" fmla="*/ 54360 w 54000"/>
                <a:gd name="textAreaTop" fmla="*/ 0 h 88200"/>
                <a:gd name="textAreaBottom" fmla="*/ 88560 h 88200"/>
              </a:gdLst>
              <a:ahLst/>
              <a:cxnLst/>
              <a:rect l="textAreaLeft" t="textAreaTop" r="textAreaRight" b="textAreaBottom"/>
              <a:pathLst>
                <a:path w="2172" h="3542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4280" bIns="44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2" name="Google Shape;3762;p51"/>
            <p:cNvSpPr/>
            <p:nvPr/>
          </p:nvSpPr>
          <p:spPr>
            <a:xfrm>
              <a:off x="5298480" y="3990600"/>
              <a:ext cx="64080" cy="70920"/>
            </a:xfrm>
            <a:custGeom>
              <a:avLst/>
              <a:gdLst>
                <a:gd name="textAreaLeft" fmla="*/ 0 w 64080"/>
                <a:gd name="textAreaRight" fmla="*/ 64440 w 64080"/>
                <a:gd name="textAreaTop" fmla="*/ 0 h 70920"/>
                <a:gd name="textAreaBottom" fmla="*/ 71280 h 70920"/>
              </a:gdLst>
              <a:ahLst/>
              <a:cxnLst/>
              <a:rect l="textAreaLeft" t="textAreaTop" r="textAreaRight" b="textAreaBottom"/>
              <a:pathLst>
                <a:path w="2575" h="2857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640" bIns="35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3" name="Google Shape;3763;p51"/>
            <p:cNvSpPr/>
            <p:nvPr/>
          </p:nvSpPr>
          <p:spPr>
            <a:xfrm>
              <a:off x="5190840" y="3724560"/>
              <a:ext cx="50040" cy="73080"/>
            </a:xfrm>
            <a:custGeom>
              <a:avLst/>
              <a:gdLst>
                <a:gd name="textAreaLeft" fmla="*/ 0 w 50040"/>
                <a:gd name="textAreaRight" fmla="*/ 50400 w 50040"/>
                <a:gd name="textAreaTop" fmla="*/ 0 h 73080"/>
                <a:gd name="textAreaBottom" fmla="*/ 73440 h 73080"/>
              </a:gdLst>
              <a:ahLst/>
              <a:cxnLst/>
              <a:rect l="textAreaLeft" t="textAreaTop" r="textAreaRight" b="textAreaBottom"/>
              <a:pathLst>
                <a:path w="2017" h="2931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6720" bIns="36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4" name="Google Shape;3764;p51"/>
            <p:cNvSpPr/>
            <p:nvPr/>
          </p:nvSpPr>
          <p:spPr>
            <a:xfrm>
              <a:off x="4943160" y="3784320"/>
              <a:ext cx="66240" cy="7488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4880"/>
                <a:gd name="textAreaBottom" fmla="*/ 75240 h 74880"/>
              </a:gdLst>
              <a:ahLst/>
              <a:cxnLst/>
              <a:rect l="textAreaLeft" t="textAreaTop" r="textAreaRight" b="textAreaBottom"/>
              <a:pathLst>
                <a:path w="2668" h="3014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440" bIns="37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5" name="Google Shape;3765;p51"/>
            <p:cNvSpPr/>
            <p:nvPr/>
          </p:nvSpPr>
          <p:spPr>
            <a:xfrm>
              <a:off x="5402520" y="3808440"/>
              <a:ext cx="63360" cy="77400"/>
            </a:xfrm>
            <a:custGeom>
              <a:avLst/>
              <a:gdLst>
                <a:gd name="textAreaLeft" fmla="*/ 0 w 63360"/>
                <a:gd name="textAreaRight" fmla="*/ 63720 w 63360"/>
                <a:gd name="textAreaTop" fmla="*/ 0 h 77400"/>
                <a:gd name="textAreaBottom" fmla="*/ 77760 h 77400"/>
              </a:gdLst>
              <a:ahLst/>
              <a:cxnLst/>
              <a:rect l="textAreaLeft" t="textAreaTop" r="textAreaRight" b="textAreaBottom"/>
              <a:pathLst>
                <a:path w="2545" h="3111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8880" bIns="38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6" name="Google Shape;3766;p51"/>
            <p:cNvSpPr/>
            <p:nvPr/>
          </p:nvSpPr>
          <p:spPr>
            <a:xfrm>
              <a:off x="5411520" y="4103640"/>
              <a:ext cx="64800" cy="79200"/>
            </a:xfrm>
            <a:custGeom>
              <a:avLst/>
              <a:gdLst>
                <a:gd name="textAreaLeft" fmla="*/ 0 w 64800"/>
                <a:gd name="textAreaRight" fmla="*/ 65160 w 64800"/>
                <a:gd name="textAreaTop" fmla="*/ 0 h 79200"/>
                <a:gd name="textAreaBottom" fmla="*/ 79560 h 79200"/>
              </a:gdLst>
              <a:ahLst/>
              <a:cxnLst/>
              <a:rect l="textAreaLeft" t="textAreaTop" r="textAreaRight" b="textAreaBottom"/>
              <a:pathLst>
                <a:path w="2607" h="3188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0" bIns="396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7" name="Google Shape;3767;p51"/>
            <p:cNvSpPr/>
            <p:nvPr/>
          </p:nvSpPr>
          <p:spPr>
            <a:xfrm>
              <a:off x="4776480" y="4128480"/>
              <a:ext cx="73440" cy="83520"/>
            </a:xfrm>
            <a:custGeom>
              <a:avLst/>
              <a:gdLst>
                <a:gd name="textAreaLeft" fmla="*/ 0 w 73440"/>
                <a:gd name="textAreaRight" fmla="*/ 73800 w 73440"/>
                <a:gd name="textAreaTop" fmla="*/ 0 h 83520"/>
                <a:gd name="textAreaBottom" fmla="*/ 83880 h 83520"/>
              </a:gdLst>
              <a:ahLst/>
              <a:cxnLst/>
              <a:rect l="textAreaLeft" t="textAreaTop" r="textAreaRight" b="textAreaBottom"/>
              <a:pathLst>
                <a:path w="2954" h="3353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1760" bIns="41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8" name="Google Shape;3768;p51"/>
            <p:cNvSpPr/>
            <p:nvPr/>
          </p:nvSpPr>
          <p:spPr>
            <a:xfrm>
              <a:off x="4849560" y="4272840"/>
              <a:ext cx="70920" cy="87480"/>
            </a:xfrm>
            <a:custGeom>
              <a:avLst/>
              <a:gdLst>
                <a:gd name="textAreaLeft" fmla="*/ 0 w 70920"/>
                <a:gd name="textAreaRight" fmla="*/ 71280 w 70920"/>
                <a:gd name="textAreaTop" fmla="*/ 0 h 87480"/>
                <a:gd name="textAreaBottom" fmla="*/ 87840 h 87480"/>
              </a:gdLst>
              <a:ahLst/>
              <a:cxnLst/>
              <a:rect l="textAreaLeft" t="textAreaTop" r="textAreaRight" b="textAreaBottom"/>
              <a:pathLst>
                <a:path w="2846" h="3511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920" bIns="43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9" name="Google Shape;3769;p51"/>
            <p:cNvSpPr/>
            <p:nvPr/>
          </p:nvSpPr>
          <p:spPr>
            <a:xfrm>
              <a:off x="5084640" y="4265640"/>
              <a:ext cx="56160" cy="67320"/>
            </a:xfrm>
            <a:custGeom>
              <a:avLst/>
              <a:gdLst>
                <a:gd name="textAreaLeft" fmla="*/ 0 w 56160"/>
                <a:gd name="textAreaRight" fmla="*/ 56520 w 56160"/>
                <a:gd name="textAreaTop" fmla="*/ 0 h 67320"/>
                <a:gd name="textAreaBottom" fmla="*/ 67680 h 67320"/>
              </a:gdLst>
              <a:ahLst/>
              <a:cxnLst/>
              <a:rect l="textAreaLeft" t="textAreaTop" r="textAreaRight" b="textAreaBottom"/>
              <a:pathLst>
                <a:path w="2260" h="2704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3840" bIns="338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10" name="Google Shape;3770;p51"/>
            <p:cNvSpPr/>
            <p:nvPr/>
          </p:nvSpPr>
          <p:spPr>
            <a:xfrm>
              <a:off x="5298840" y="4269240"/>
              <a:ext cx="76680" cy="87120"/>
            </a:xfrm>
            <a:custGeom>
              <a:avLst/>
              <a:gdLst>
                <a:gd name="textAreaLeft" fmla="*/ 0 w 76680"/>
                <a:gd name="textAreaRight" fmla="*/ 77040 w 76680"/>
                <a:gd name="textAreaTop" fmla="*/ 0 h 87120"/>
                <a:gd name="textAreaBottom" fmla="*/ 87480 h 87120"/>
              </a:gdLst>
              <a:ahLst/>
              <a:cxnLst/>
              <a:rect l="textAreaLeft" t="textAreaTop" r="textAreaRight" b="textAreaBottom"/>
              <a:pathLst>
                <a:path w="3088" h="3493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560" bIns="43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OpenSymbol"/>
              </a:endParaRPr>
            </a:p>
          </p:txBody>
        </p:sp>
      </p:grpSp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Rectangle 810"/>
          <p:cNvSpPr/>
          <p:nvPr/>
        </p:nvSpPr>
        <p:spPr>
          <a:xfrm>
            <a:off x="476280" y="476280"/>
            <a:ext cx="2285640" cy="95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01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812" name="Rectangle 811"/>
          <p:cNvSpPr/>
          <p:nvPr/>
        </p:nvSpPr>
        <p:spPr>
          <a:xfrm>
            <a:off x="476280" y="1428839"/>
            <a:ext cx="3605863" cy="17878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lnSpcReduction="1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sv-SE" sz="2800" b="1" u="none" strike="noStrike" dirty="0">
                <a:solidFill>
                  <a:srgbClr val="0070C0"/>
                </a:solidFill>
                <a:effectLst/>
                <a:uFillTx/>
                <a:latin typeface="Poppins"/>
              </a:rPr>
              <a:t>Mengapa</a:t>
            </a:r>
            <a:r>
              <a:rPr lang="sv-SE" sz="2800" b="1" u="none" strike="noStrike" dirty="0">
                <a:solidFill>
                  <a:schemeClr val="dk1"/>
                </a:solidFill>
                <a:effectLst/>
                <a:uFillTx/>
                <a:latin typeface="Poppins"/>
              </a:rPr>
              <a:t> Aplikasi Perkantoran Penting bagi Anda?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pic>
        <p:nvPicPr>
          <p:cNvPr id="813" name="image69e7b7667780b" descr="image69e7b7667780f"/>
          <p:cNvPicPr/>
          <p:nvPr/>
        </p:nvPicPr>
        <p:blipFill>
          <a:blip r:embed="rId2"/>
          <a:stretch/>
        </p:blipFill>
        <p:spPr>
          <a:xfrm>
            <a:off x="4572000" y="0"/>
            <a:ext cx="4571640" cy="5143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/>
          </p:cNvSpPr>
          <p:nvPr>
            <p:ph type="title"/>
          </p:nvPr>
        </p:nvSpPr>
        <p:spPr>
          <a:xfrm>
            <a:off x="2446095" y="64621"/>
            <a:ext cx="6133680" cy="693784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i-FI" sz="2400" b="1" u="none" strike="noStrike" dirty="0">
                <a:solidFill>
                  <a:srgbClr val="0070C0"/>
                </a:solidFill>
                <a:effectLst/>
                <a:uFillTx/>
                <a:latin typeface="Poppins"/>
                <a:ea typeface="Poppins"/>
              </a:rPr>
              <a:t>6 poin</a:t>
            </a:r>
            <a:r>
              <a:rPr lang="fi-FI" sz="2400" b="1" u="none" strike="noStrike" dirty="0">
                <a:effectLst/>
                <a:uFillTx/>
                <a:latin typeface="Poppins"/>
                <a:ea typeface="Poppins"/>
              </a:rPr>
              <a:t> untuk</a:t>
            </a:r>
            <a:br>
              <a:rPr lang="fi-FI" sz="2400" b="1" u="none" strike="noStrike" dirty="0">
                <a:effectLst/>
                <a:uFillTx/>
                <a:latin typeface="Poppins"/>
                <a:ea typeface="Poppins"/>
              </a:rPr>
            </a:br>
            <a:r>
              <a:rPr lang="fi-FI" sz="2400" b="1" u="none" strike="noStrike" dirty="0">
                <a:effectLst/>
                <a:uFillTx/>
                <a:latin typeface="Poppins"/>
                <a:ea typeface="Poppins"/>
              </a:rPr>
              <a:t>sukses di dunia kerja</a:t>
            </a:r>
            <a:endParaRPr lang="fr-FR" sz="24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B1E50F-1DE3-4C4F-538F-B3A823D41DA1}"/>
              </a:ext>
            </a:extLst>
          </p:cNvPr>
          <p:cNvSpPr txBox="1"/>
          <p:nvPr/>
        </p:nvSpPr>
        <p:spPr>
          <a:xfrm>
            <a:off x="1455258" y="1021357"/>
            <a:ext cx="350860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Kecepatan</a:t>
            </a: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&amp; </a:t>
            </a: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Akurasi</a:t>
            </a: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Kerja</a:t>
            </a:r>
            <a:endParaRPr lang="en-ID" sz="1200" b="1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pPr algn="l">
              <a:spcAft>
                <a:spcPts val="600"/>
              </a:spcAft>
              <a:buNone/>
            </a:pPr>
            <a:r>
              <a:rPr lang="en-ID" sz="1200" b="1" i="0" dirty="0" err="1">
                <a:solidFill>
                  <a:srgbClr val="1E40AF"/>
                </a:solidFill>
                <a:effectLst/>
                <a:latin typeface="Poppins" panose="00000500000000000000" pitchFamily="2" charset="0"/>
              </a:rPr>
              <a:t>Efisiensi</a:t>
            </a:r>
            <a:endParaRPr lang="en-ID" sz="1200" b="1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Format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otomatis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rumus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cerdas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dan template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siap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pakai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membuat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pekerjaan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lebih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cepat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akurat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BD3DDD-79AF-3D11-6D4D-607D3DDDB500}"/>
              </a:ext>
            </a:extLst>
          </p:cNvPr>
          <p:cNvSpPr txBox="1"/>
          <p:nvPr/>
        </p:nvSpPr>
        <p:spPr>
          <a:xfrm>
            <a:off x="5267986" y="1021356"/>
            <a:ext cx="30595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sv-SE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Jejak Kerja Profesional</a:t>
            </a:r>
          </a:p>
          <a:p>
            <a:pPr algn="l">
              <a:spcAft>
                <a:spcPts val="600"/>
              </a:spcAft>
              <a:buNone/>
            </a:pPr>
            <a:r>
              <a:rPr lang="sv-SE" sz="1200" b="1" i="0" dirty="0">
                <a:solidFill>
                  <a:srgbClr val="166534"/>
                </a:solidFill>
                <a:effectLst/>
                <a:latin typeface="Poppins" panose="00000500000000000000" pitchFamily="2" charset="0"/>
              </a:rPr>
              <a:t>Kualitas</a:t>
            </a:r>
            <a:endParaRPr lang="sv-SE" sz="1200" b="1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sv-SE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Dokumen rapi, sesuai standar, dan terstruktur untuk kebutuhan perusahaan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2161CE-C52F-4CE9-E5B5-C55337A83B11}"/>
              </a:ext>
            </a:extLst>
          </p:cNvPr>
          <p:cNvSpPr txBox="1"/>
          <p:nvPr/>
        </p:nvSpPr>
        <p:spPr>
          <a:xfrm>
            <a:off x="1455258" y="2370514"/>
            <a:ext cx="278198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Kolaborasi</a:t>
            </a: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via Cloud</a:t>
            </a:r>
          </a:p>
          <a:p>
            <a:pPr algn="l">
              <a:spcAft>
                <a:spcPts val="600"/>
              </a:spcAft>
              <a:buNone/>
            </a:pPr>
            <a:r>
              <a:rPr lang="en-ID" sz="1200" b="1" i="0" dirty="0">
                <a:solidFill>
                  <a:srgbClr val="7E22CE"/>
                </a:solidFill>
                <a:effectLst/>
                <a:latin typeface="Poppins" panose="00000500000000000000" pitchFamily="2" charset="0"/>
              </a:rPr>
              <a:t>Tim</a:t>
            </a:r>
            <a:endParaRPr lang="en-ID" sz="1200" b="1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Versi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terkini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komentar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real-time,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kontrol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akses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kerja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sama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tim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20A96B-56D9-EB80-351D-9F1F0ED508A2}"/>
              </a:ext>
            </a:extLst>
          </p:cNvPr>
          <p:cNvSpPr txBox="1"/>
          <p:nvPr/>
        </p:nvSpPr>
        <p:spPr>
          <a:xfrm>
            <a:off x="5267986" y="2370515"/>
            <a:ext cx="256970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Data → Keputusan</a:t>
            </a:r>
          </a:p>
          <a:p>
            <a:pPr algn="l">
              <a:spcAft>
                <a:spcPts val="600"/>
              </a:spcAft>
              <a:buNone/>
            </a:pPr>
            <a:r>
              <a:rPr lang="en-ID" sz="1200" b="1" i="0" dirty="0" err="1">
                <a:solidFill>
                  <a:srgbClr val="92400E"/>
                </a:solidFill>
                <a:effectLst/>
                <a:latin typeface="Poppins" panose="00000500000000000000" pitchFamily="2" charset="0"/>
              </a:rPr>
              <a:t>Analisis</a:t>
            </a:r>
            <a:endParaRPr lang="en-ID" sz="1200" b="1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Ringkasan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data,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analisis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dasar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laporan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cepat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pengambilan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keputusan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FC21D8-A5DB-774C-1A57-CC5E9413F037}"/>
              </a:ext>
            </a:extLst>
          </p:cNvPr>
          <p:cNvSpPr txBox="1"/>
          <p:nvPr/>
        </p:nvSpPr>
        <p:spPr>
          <a:xfrm>
            <a:off x="1455258" y="3747102"/>
            <a:ext cx="336983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Minim Error </a:t>
            </a: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Berulang</a:t>
            </a:r>
            <a:endParaRPr lang="en-ID" sz="1200" b="1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pPr algn="l">
              <a:spcAft>
                <a:spcPts val="600"/>
              </a:spcAft>
              <a:buNone/>
            </a:pPr>
            <a:r>
              <a:rPr lang="en-ID" sz="1200" b="1" i="0" dirty="0">
                <a:solidFill>
                  <a:srgbClr val="991B1B"/>
                </a:solidFill>
                <a:effectLst/>
                <a:latin typeface="Poppins" panose="00000500000000000000" pitchFamily="2" charset="0"/>
              </a:rPr>
              <a:t>Aman</a:t>
            </a:r>
            <a:endParaRPr lang="en-ID" sz="1200" b="1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Otomasi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sederhana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menghemat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waktu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mengurangi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kesalahan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manual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D9F0CA-430F-88EE-6D39-8C2A1C76CFFA}"/>
              </a:ext>
            </a:extLst>
          </p:cNvPr>
          <p:cNvSpPr txBox="1"/>
          <p:nvPr/>
        </p:nvSpPr>
        <p:spPr>
          <a:xfrm>
            <a:off x="5267986" y="3747102"/>
            <a:ext cx="3149393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Nilai Jual Saat </a:t>
            </a: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Rekrutmen</a:t>
            </a:r>
            <a:endParaRPr lang="en-ID" sz="1200" b="1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pPr algn="l">
              <a:spcAft>
                <a:spcPts val="600"/>
              </a:spcAft>
              <a:buNone/>
            </a:pPr>
            <a:r>
              <a:rPr lang="en-ID" sz="1200" b="1" i="0" dirty="0" err="1">
                <a:solidFill>
                  <a:srgbClr val="0E7490"/>
                </a:solidFill>
                <a:effectLst/>
                <a:latin typeface="Poppins" panose="00000500000000000000" pitchFamily="2" charset="0"/>
              </a:rPr>
              <a:t>Karir</a:t>
            </a:r>
            <a:endParaRPr lang="en-ID" sz="1200" b="1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Bukti skill,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sertifikat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portofolio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meningkatkan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daya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saing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1" grpId="0"/>
      <p:bldP spid="23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Rectangle 844"/>
          <p:cNvSpPr/>
          <p:nvPr/>
        </p:nvSpPr>
        <p:spPr>
          <a:xfrm>
            <a:off x="476280" y="476280"/>
            <a:ext cx="2285640" cy="95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02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846" name="Rectangle 845"/>
          <p:cNvSpPr/>
          <p:nvPr/>
        </p:nvSpPr>
        <p:spPr>
          <a:xfrm>
            <a:off x="476280" y="1428840"/>
            <a:ext cx="3619080" cy="173073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t-BR" sz="2400" b="1" u="none" strike="noStrike" dirty="0">
                <a:solidFill>
                  <a:srgbClr val="0070C0"/>
                </a:solidFill>
                <a:effectLst/>
                <a:uFillTx/>
                <a:latin typeface="Poppins"/>
              </a:rPr>
              <a:t>Mengapa</a:t>
            </a:r>
            <a:r>
              <a:rPr lang="pt-BR" sz="2400" b="1" u="none" strike="noStrike" dirty="0">
                <a:solidFill>
                  <a:schemeClr val="dk1"/>
                </a:solidFill>
                <a:effectLst/>
                <a:uFillTx/>
                <a:latin typeface="Poppins"/>
              </a:rPr>
              <a:t> Microsoft Excel Dianggap sebagai "</a:t>
            </a:r>
            <a:r>
              <a:rPr lang="pt-BR" sz="2400" b="1" u="none" strike="noStrike" dirty="0">
                <a:solidFill>
                  <a:schemeClr val="tx2"/>
                </a:solidFill>
                <a:effectLst/>
                <a:uFillTx/>
                <a:latin typeface="Poppins"/>
              </a:rPr>
              <a:t>Raja</a:t>
            </a:r>
            <a:r>
              <a:rPr lang="pt-BR" sz="2400" b="1" u="none" strike="noStrike" dirty="0">
                <a:solidFill>
                  <a:schemeClr val="dk1"/>
                </a:solidFill>
                <a:effectLst/>
                <a:uFillTx/>
                <a:latin typeface="Poppins"/>
              </a:rPr>
              <a:t>" Administrasi?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pic>
        <p:nvPicPr>
          <p:cNvPr id="847" name="image69e7b76687c6e" descr="image69e7b76687c71"/>
          <p:cNvPicPr/>
          <p:nvPr/>
        </p:nvPicPr>
        <p:blipFill>
          <a:blip r:embed="rId2"/>
          <a:stretch/>
        </p:blipFill>
        <p:spPr>
          <a:xfrm>
            <a:off x="4572000" y="0"/>
            <a:ext cx="4571640" cy="5143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PlaceHolder 1"/>
          <p:cNvSpPr>
            <a:spLocks noGrp="1"/>
          </p:cNvSpPr>
          <p:nvPr>
            <p:ph type="title"/>
          </p:nvPr>
        </p:nvSpPr>
        <p:spPr>
          <a:xfrm>
            <a:off x="1740013" y="211145"/>
            <a:ext cx="7111093" cy="713978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5 </a:t>
            </a:r>
            <a:r>
              <a:rPr lang="en-US" sz="2800" b="1" u="none" strike="noStrike" dirty="0" err="1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Keutamaan</a:t>
            </a:r>
            <a:r>
              <a:rPr lang="en-US" sz="2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 </a:t>
            </a:r>
            <a:br>
              <a:rPr lang="en-US" sz="2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</a:br>
            <a:r>
              <a:rPr lang="en-US" sz="2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Excel yang  powerful</a:t>
            </a:r>
            <a:endParaRPr lang="fr-FR" sz="28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2E7F9A-869F-6794-5808-5317E70D09A6}"/>
              </a:ext>
            </a:extLst>
          </p:cNvPr>
          <p:cNvSpPr txBox="1"/>
          <p:nvPr/>
        </p:nvSpPr>
        <p:spPr>
          <a:xfrm>
            <a:off x="998084" y="1280983"/>
            <a:ext cx="1990044" cy="167225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  <a:buNone/>
            </a:pP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Fleksibilitas</a:t>
            </a: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Tinggi</a:t>
            </a:r>
          </a:p>
          <a:p>
            <a:pPr algn="ctr"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Dapat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digunakan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berbagai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keperluan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: data,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laporan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analisis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otomasi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endParaRPr lang="en-ID" sz="1200" dirty="0">
              <a:solidFill>
                <a:srgbClr val="64748B"/>
              </a:solidFill>
              <a:latin typeface="Poppins" panose="00000500000000000000" pitchFamily="2" charset="0"/>
            </a:endParaRPr>
          </a:p>
          <a:p>
            <a:pPr algn="ctr">
              <a:buNone/>
            </a:pP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r>
              <a:rPr lang="en-ID" sz="1200" b="0" i="0" dirty="0">
                <a:solidFill>
                  <a:srgbClr val="3B82F6"/>
                </a:solidFill>
                <a:effectLst/>
                <a:latin typeface="Poppins" panose="00000500000000000000" pitchFamily="2" charset="0"/>
              </a:rPr>
              <a:t>⭐⭐⭐⭐⭐</a:t>
            </a:r>
            <a:endParaRPr lang="en-ID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0C6C18-0269-9678-33E6-19CDA262779F}"/>
              </a:ext>
            </a:extLst>
          </p:cNvPr>
          <p:cNvSpPr txBox="1"/>
          <p:nvPr/>
        </p:nvSpPr>
        <p:spPr>
          <a:xfrm>
            <a:off x="3533094" y="1235968"/>
            <a:ext cx="1990044" cy="167225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  <a:buNone/>
            </a:pPr>
            <a:r>
              <a:rPr lang="sv-SE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Standar Industri</a:t>
            </a:r>
          </a:p>
          <a:p>
            <a:pPr algn="ctr">
              <a:buNone/>
            </a:pPr>
            <a:r>
              <a:rPr lang="sv-SE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90% perusahaan menggunakan Excel sebagai alat administrasi utama</a:t>
            </a:r>
          </a:p>
          <a:p>
            <a:pPr algn="ctr">
              <a:buNone/>
            </a:pPr>
            <a:endParaRPr lang="sv-SE" sz="1200" dirty="0">
              <a:solidFill>
                <a:srgbClr val="64748B"/>
              </a:solidFill>
              <a:latin typeface="Poppins" panose="00000500000000000000" pitchFamily="2" charset="0"/>
            </a:endParaRPr>
          </a:p>
          <a:p>
            <a:pPr algn="ctr">
              <a:buNone/>
            </a:pPr>
            <a:endParaRPr lang="sv-SE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r>
              <a:rPr lang="sv-SE" sz="1200" b="0" i="0" dirty="0">
                <a:solidFill>
                  <a:srgbClr val="22C55E"/>
                </a:solidFill>
                <a:effectLst/>
                <a:latin typeface="Poppins" panose="00000500000000000000" pitchFamily="2" charset="0"/>
              </a:rPr>
              <a:t>90%+ Usage</a:t>
            </a:r>
            <a:endParaRPr lang="sv-SE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07D77-05AF-7CC4-A8B8-6488EBD4541E}"/>
              </a:ext>
            </a:extLst>
          </p:cNvPr>
          <p:cNvSpPr txBox="1"/>
          <p:nvPr/>
        </p:nvSpPr>
        <p:spPr>
          <a:xfrm>
            <a:off x="6068104" y="1280982"/>
            <a:ext cx="1747159" cy="167225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  <a:buNone/>
            </a:pP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Analisis</a:t>
            </a: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Data</a:t>
            </a:r>
          </a:p>
          <a:p>
            <a:pPr algn="ctr">
              <a:buNone/>
            </a:pP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Kemampuan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analisis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statistik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pivot table,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visualisasi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data</a:t>
            </a:r>
          </a:p>
          <a:p>
            <a:pPr algn="ctr">
              <a:buNone/>
            </a:pPr>
            <a:endParaRPr lang="en-ID" sz="1200" dirty="0">
              <a:solidFill>
                <a:srgbClr val="64748B"/>
              </a:solidFill>
              <a:latin typeface="Poppins" panose="00000500000000000000" pitchFamily="2" charset="0"/>
            </a:endParaRPr>
          </a:p>
          <a:p>
            <a:pPr algn="ctr">
              <a:buNone/>
            </a:pP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r>
              <a:rPr lang="en-ID" sz="1200" b="0" i="0" dirty="0">
                <a:solidFill>
                  <a:srgbClr val="F59E0B"/>
                </a:solidFill>
                <a:effectLst/>
                <a:latin typeface="Poppins" panose="00000500000000000000" pitchFamily="2" charset="0"/>
              </a:rPr>
              <a:t>Powerful</a:t>
            </a:r>
            <a:endParaRPr lang="en-ID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7F9D8B-5F34-1939-F9BB-9E8B67DA0B82}"/>
              </a:ext>
            </a:extLst>
          </p:cNvPr>
          <p:cNvSpPr txBox="1"/>
          <p:nvPr/>
        </p:nvSpPr>
        <p:spPr>
          <a:xfrm>
            <a:off x="2248244" y="3118722"/>
            <a:ext cx="1900236" cy="14875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  <a:buNone/>
            </a:pP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Otomasi</a:t>
            </a: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Workflow</a:t>
            </a:r>
          </a:p>
          <a:p>
            <a:pPr algn="ctr">
              <a:buNone/>
            </a:pP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Rumus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macro, dan VBA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otomasi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tugas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berulang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endParaRPr lang="en-ID" sz="1200" dirty="0">
              <a:solidFill>
                <a:srgbClr val="64748B"/>
              </a:solidFill>
              <a:latin typeface="Poppins" panose="00000500000000000000" pitchFamily="2" charset="0"/>
            </a:endParaRPr>
          </a:p>
          <a:p>
            <a:pPr algn="ctr">
              <a:buNone/>
            </a:pP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r>
              <a:rPr lang="en-ID" sz="1200" b="0" i="0" dirty="0">
                <a:solidFill>
                  <a:srgbClr val="A855F7"/>
                </a:solidFill>
                <a:effectLst/>
                <a:latin typeface="Poppins" panose="00000500000000000000" pitchFamily="2" charset="0"/>
              </a:rPr>
              <a:t>Auto</a:t>
            </a:r>
            <a:endParaRPr lang="en-ID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3B0D54-2AFC-2A17-936E-EFEE3E9E8A95}"/>
              </a:ext>
            </a:extLst>
          </p:cNvPr>
          <p:cNvSpPr txBox="1"/>
          <p:nvPr/>
        </p:nvSpPr>
        <p:spPr>
          <a:xfrm>
            <a:off x="4979193" y="3118723"/>
            <a:ext cx="1655308" cy="14875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Integrasi </a:t>
            </a: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Aplikasi</a:t>
            </a:r>
            <a:endParaRPr lang="en-ID" sz="1200" b="1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Terintegrasi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dengan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berbagai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aplikasi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Microsoft Office</a:t>
            </a:r>
          </a:p>
          <a:p>
            <a:pPr algn="ctr">
              <a:buNone/>
            </a:pP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  <a:p>
            <a:pPr algn="ctr">
              <a:buNone/>
            </a:pPr>
            <a:r>
              <a:rPr lang="en-ID" sz="1200" b="0" i="0" dirty="0">
                <a:solidFill>
                  <a:srgbClr val="06B6D4"/>
                </a:solidFill>
                <a:effectLst/>
                <a:latin typeface="Poppins" panose="00000500000000000000" pitchFamily="2" charset="0"/>
              </a:rPr>
              <a:t>Connected</a:t>
            </a:r>
            <a:endParaRPr lang="en-ID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CCA463-37DA-B0E3-1DFB-3B0E7E5FB2A3}"/>
              </a:ext>
            </a:extLst>
          </p:cNvPr>
          <p:cNvSpPr txBox="1"/>
          <p:nvPr/>
        </p:nvSpPr>
        <p:spPr>
          <a:xfrm>
            <a:off x="890934" y="4681835"/>
            <a:ext cx="19002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it-IT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750+ juta pengguna</a:t>
            </a:r>
          </a:p>
          <a:p>
            <a:pPr algn="l">
              <a:buNone/>
            </a:pPr>
            <a:r>
              <a:rPr lang="it-IT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di seluruh dunia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579BCE-0CFA-A44B-042F-7900E573A2E8}"/>
              </a:ext>
            </a:extLst>
          </p:cNvPr>
          <p:cNvSpPr txBox="1"/>
          <p:nvPr/>
        </p:nvSpPr>
        <p:spPr>
          <a:xfrm>
            <a:off x="3404506" y="4681835"/>
            <a:ext cx="16553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35+ </a:t>
            </a:r>
            <a:r>
              <a:rPr lang="en-ID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tahun</a:t>
            </a:r>
            <a:endParaRPr lang="en-ID" sz="1200" b="1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sejak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peluncuran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001B4E-FBCA-B419-26F5-7BA7BC609E96}"/>
              </a:ext>
            </a:extLst>
          </p:cNvPr>
          <p:cNvSpPr txBox="1"/>
          <p:nvPr/>
        </p:nvSpPr>
        <p:spPr>
          <a:xfrm>
            <a:off x="5866042" y="4681835"/>
            <a:ext cx="1922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#1</a:t>
            </a:r>
          </a:p>
          <a:p>
            <a:pPr algn="l"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di dunia spreadsheet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" grpId="0"/>
      <p:bldP spid="3" grpId="0" animBg="1"/>
      <p:bldP spid="5" grpId="0" animBg="1"/>
      <p:bldP spid="7" grpId="0" animBg="1"/>
      <p:bldP spid="9" grpId="0" animBg="1"/>
      <p:bldP spid="11" grpId="0" animBg="1"/>
      <p:bldP spid="15" grpId="0"/>
      <p:bldP spid="1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Rectangle 849"/>
          <p:cNvSpPr/>
          <p:nvPr/>
        </p:nvSpPr>
        <p:spPr>
          <a:xfrm>
            <a:off x="688552" y="410966"/>
            <a:ext cx="7247134" cy="4871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 dirty="0">
                <a:solidFill>
                  <a:srgbClr val="0070C0"/>
                </a:solidFill>
                <a:effectLst/>
                <a:uFillTx/>
                <a:latin typeface="Poppins"/>
              </a:rPr>
              <a:t>Skill Excel </a:t>
            </a:r>
            <a:r>
              <a:rPr lang="en-US" sz="2000" b="1" u="none" strike="noStrike" dirty="0">
                <a:solidFill>
                  <a:schemeClr val="dk1"/>
                </a:solidFill>
                <a:effectLst/>
                <a:uFillTx/>
                <a:latin typeface="Poppins"/>
              </a:rPr>
              <a:t>yang Wajib Anda </a:t>
            </a:r>
            <a:r>
              <a:rPr lang="en-US" sz="2000" b="1" u="none" strike="noStrike" dirty="0" err="1">
                <a:solidFill>
                  <a:schemeClr val="dk1"/>
                </a:solidFill>
                <a:effectLst/>
                <a:uFillTx/>
                <a:latin typeface="Poppins"/>
              </a:rPr>
              <a:t>Kuasai</a:t>
            </a:r>
            <a:r>
              <a:rPr lang="en-US" sz="2000" b="1" u="none" strike="noStrike" dirty="0">
                <a:solidFill>
                  <a:schemeClr val="dk1"/>
                </a:solidFill>
                <a:effectLst/>
                <a:uFillTx/>
                <a:latin typeface="Poppins"/>
              </a:rPr>
              <a:t> </a:t>
            </a:r>
            <a:r>
              <a:rPr lang="en-US" sz="2000" b="1" u="none" strike="noStrike" dirty="0" err="1">
                <a:solidFill>
                  <a:schemeClr val="tx2"/>
                </a:solidFill>
                <a:effectLst/>
                <a:uFillTx/>
                <a:latin typeface="Poppins"/>
              </a:rPr>
              <a:t>Sebelum</a:t>
            </a:r>
            <a:r>
              <a:rPr lang="en-US" sz="2000" b="1" u="none" strike="noStrike" dirty="0">
                <a:solidFill>
                  <a:schemeClr val="dk1"/>
                </a:solidFill>
                <a:effectLst/>
                <a:uFillTx/>
                <a:latin typeface="Poppins"/>
              </a:rPr>
              <a:t> </a:t>
            </a:r>
            <a:r>
              <a:rPr lang="en-US" sz="2000" b="1" u="none" strike="noStrike" dirty="0" err="1">
                <a:solidFill>
                  <a:schemeClr val="dk1"/>
                </a:solidFill>
                <a:effectLst/>
                <a:uFillTx/>
                <a:latin typeface="Poppins"/>
              </a:rPr>
              <a:t>Magang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F878EC-3AF8-4D96-7477-E1BE44135BD1}"/>
              </a:ext>
            </a:extLst>
          </p:cNvPr>
          <p:cNvSpPr txBox="1"/>
          <p:nvPr/>
        </p:nvSpPr>
        <p:spPr>
          <a:xfrm>
            <a:off x="318411" y="1350272"/>
            <a:ext cx="1738993" cy="18004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Formatting Dasar</a:t>
            </a:r>
          </a:p>
          <a:p>
            <a:pPr algn="l">
              <a:spcAft>
                <a:spcPts val="900"/>
              </a:spcAft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Cell, font, border</a:t>
            </a:r>
          </a:p>
          <a:p>
            <a:pPr algn="l">
              <a:buNone/>
            </a:pPr>
            <a:r>
              <a:rPr lang="en-ID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Cell formatting</a:t>
            </a:r>
            <a:endParaRPr lang="en-ID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Font styling</a:t>
            </a:r>
            <a:endParaRPr lang="en-ID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ID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Border &amp; fill</a:t>
            </a:r>
          </a:p>
          <a:p>
            <a:pPr algn="l">
              <a:buNone/>
            </a:pPr>
            <a:endParaRPr lang="en-ID" sz="1200" dirty="0">
              <a:solidFill>
                <a:srgbClr val="1E293B"/>
              </a:solidFill>
              <a:latin typeface="Poppins" panose="00000500000000000000" pitchFamily="2" charset="0"/>
            </a:endParaRPr>
          </a:p>
          <a:p>
            <a:pPr algn="l">
              <a:buNone/>
            </a:pPr>
            <a:endParaRPr lang="en-ID" sz="1200" b="0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Penguasaan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1" i="0" dirty="0">
                <a:solidFill>
                  <a:srgbClr val="3B82F6"/>
                </a:solidFill>
                <a:effectLst/>
                <a:latin typeface="Poppins" panose="00000500000000000000" pitchFamily="2" charset="0"/>
              </a:rPr>
              <a:t>90%</a:t>
            </a:r>
            <a:endParaRPr lang="en-ID" sz="1200" dirty="0">
              <a:solidFill>
                <a:srgbClr val="000000"/>
              </a:solidFill>
              <a:latin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E4542-B8CE-CEEF-7857-E1D88D51DB31}"/>
              </a:ext>
            </a:extLst>
          </p:cNvPr>
          <p:cNvSpPr txBox="1"/>
          <p:nvPr/>
        </p:nvSpPr>
        <p:spPr>
          <a:xfrm>
            <a:off x="1975759" y="1350268"/>
            <a:ext cx="1869621" cy="1800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Rumus</a:t>
            </a:r>
            <a:r>
              <a:rPr lang="en-US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US" sz="12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Matematika</a:t>
            </a:r>
            <a:endParaRPr lang="en-US" sz="1200" b="1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pPr algn="l">
              <a:spcAft>
                <a:spcPts val="900"/>
              </a:spcAft>
              <a:buNone/>
            </a:pPr>
            <a:r>
              <a:rPr lang="en-US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SUM, AVERAGE, COUNT</a:t>
            </a: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SUM, SUMIF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AVERAGE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COUNT, COUNTIF</a:t>
            </a:r>
          </a:p>
          <a:p>
            <a:pPr algn="l">
              <a:buNone/>
            </a:pPr>
            <a:endParaRPr lang="en-US" sz="1200" dirty="0">
              <a:solidFill>
                <a:srgbClr val="1E293B"/>
              </a:solidFill>
              <a:latin typeface="Poppins" panose="00000500000000000000" pitchFamily="2" charset="0"/>
            </a:endParaRPr>
          </a:p>
          <a:p>
            <a:pPr algn="l">
              <a:buNone/>
            </a:pPr>
            <a:endParaRPr lang="en-US" sz="1200" b="0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Penguasaan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1" i="0" dirty="0">
                <a:solidFill>
                  <a:srgbClr val="22C55E"/>
                </a:solidFill>
                <a:effectLst/>
                <a:latin typeface="Poppins" panose="00000500000000000000" pitchFamily="2" charset="0"/>
              </a:rPr>
              <a:t>85%</a:t>
            </a:r>
            <a:endParaRPr lang="en-ID" sz="1200" dirty="0">
              <a:solidFill>
                <a:srgbClr val="000000"/>
              </a:solidFill>
              <a:latin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6F51B5-BF66-C46F-27E6-4A048850720A}"/>
              </a:ext>
            </a:extLst>
          </p:cNvPr>
          <p:cNvSpPr txBox="1"/>
          <p:nvPr/>
        </p:nvSpPr>
        <p:spPr>
          <a:xfrm>
            <a:off x="3845380" y="1350270"/>
            <a:ext cx="1738994" cy="18004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Lookup Functions</a:t>
            </a:r>
          </a:p>
          <a:p>
            <a:pPr algn="l">
              <a:spcAft>
                <a:spcPts val="900"/>
              </a:spcAft>
              <a:buNone/>
            </a:pPr>
            <a:r>
              <a:rPr lang="en-US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VLOOKUP, HLOOKUP</a:t>
            </a: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VLOOKUP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HLOOKUP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INDEX, MATCH</a:t>
            </a:r>
          </a:p>
          <a:p>
            <a:pPr algn="l">
              <a:buNone/>
            </a:pPr>
            <a:endParaRPr lang="en-US" sz="1200" dirty="0">
              <a:solidFill>
                <a:srgbClr val="1E293B"/>
              </a:solidFill>
              <a:latin typeface="Poppins" panose="00000500000000000000" pitchFamily="2" charset="0"/>
            </a:endParaRPr>
          </a:p>
          <a:p>
            <a:pPr algn="l">
              <a:buNone/>
            </a:pPr>
            <a:endParaRPr lang="en-US" sz="1200" b="0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Penguasaan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1" i="0" dirty="0">
                <a:solidFill>
                  <a:srgbClr val="F59E0B"/>
                </a:solidFill>
                <a:effectLst/>
                <a:latin typeface="Poppins" panose="00000500000000000000" pitchFamily="2" charset="0"/>
              </a:rPr>
              <a:t>75%</a:t>
            </a:r>
            <a:endParaRPr lang="en-ID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C0FCB9-C0F4-D1D4-464C-8A48D33618A3}"/>
              </a:ext>
            </a:extLst>
          </p:cNvPr>
          <p:cNvSpPr txBox="1"/>
          <p:nvPr/>
        </p:nvSpPr>
        <p:spPr>
          <a:xfrm>
            <a:off x="318411" y="3554626"/>
            <a:ext cx="1608367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Chart Creation</a:t>
            </a:r>
          </a:p>
          <a:p>
            <a:r>
              <a:rPr lang="en-US" sz="1200" dirty="0"/>
              <a:t>Bar, Line, Pie</a:t>
            </a:r>
          </a:p>
          <a:p>
            <a:endParaRPr lang="en-ID" sz="1000" dirty="0">
              <a:solidFill>
                <a:srgbClr val="000000"/>
              </a:solidFill>
              <a:latin typeface="Poppins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F8544-17C1-9F36-5F0C-800F9D366EF2}"/>
              </a:ext>
            </a:extLst>
          </p:cNvPr>
          <p:cNvSpPr txBox="1"/>
          <p:nvPr/>
        </p:nvSpPr>
        <p:spPr>
          <a:xfrm>
            <a:off x="5592535" y="1350269"/>
            <a:ext cx="1730832" cy="18004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Date Functions</a:t>
            </a:r>
          </a:p>
          <a:p>
            <a:pPr algn="l">
              <a:spcAft>
                <a:spcPts val="900"/>
              </a:spcAft>
              <a:buNone/>
            </a:pPr>
            <a:r>
              <a:rPr lang="en-US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DATE, TODAY, NOW</a:t>
            </a: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DATEDIF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YEAR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MONTH, DAY</a:t>
            </a:r>
          </a:p>
          <a:p>
            <a:pPr algn="l">
              <a:buNone/>
            </a:pPr>
            <a:endParaRPr lang="en-US" sz="1200" dirty="0">
              <a:solidFill>
                <a:srgbClr val="1E293B"/>
              </a:solidFill>
              <a:latin typeface="Poppins" panose="00000500000000000000" pitchFamily="2" charset="0"/>
            </a:endParaRPr>
          </a:p>
          <a:p>
            <a:pPr algn="l">
              <a:buNone/>
            </a:pPr>
            <a:endParaRPr lang="en-US" sz="1200" b="0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  <a:p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Penguasaan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1" i="0" dirty="0">
                <a:solidFill>
                  <a:srgbClr val="0070C0"/>
                </a:solidFill>
                <a:effectLst/>
                <a:latin typeface="Poppins" panose="00000500000000000000" pitchFamily="2" charset="0"/>
              </a:rPr>
              <a:t>70%</a:t>
            </a:r>
            <a:endParaRPr lang="en-ID" sz="1200" dirty="0">
              <a:solidFill>
                <a:srgbClr val="0070C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83E477-2C42-6C8F-37D9-F1735221217B}"/>
              </a:ext>
            </a:extLst>
          </p:cNvPr>
          <p:cNvSpPr txBox="1"/>
          <p:nvPr/>
        </p:nvSpPr>
        <p:spPr>
          <a:xfrm>
            <a:off x="1926778" y="3554624"/>
            <a:ext cx="1460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Data Filtering</a:t>
            </a:r>
          </a:p>
          <a:p>
            <a:pPr algn="l"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Sort &amp; Filter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A9ACA7-F6CF-2287-63F3-140E5F26C743}"/>
              </a:ext>
            </a:extLst>
          </p:cNvPr>
          <p:cNvSpPr txBox="1"/>
          <p:nvPr/>
        </p:nvSpPr>
        <p:spPr>
          <a:xfrm>
            <a:off x="3824971" y="3554624"/>
            <a:ext cx="1460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Basic Formula</a:t>
            </a:r>
          </a:p>
          <a:p>
            <a:pPr algn="l">
              <a:buNone/>
            </a:pPr>
            <a:r>
              <a:rPr lang="en-US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IF, AND, 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881122-AB7D-9D00-1EF9-706D0DB4C6B8}"/>
              </a:ext>
            </a:extLst>
          </p:cNvPr>
          <p:cNvSpPr txBox="1"/>
          <p:nvPr/>
        </p:nvSpPr>
        <p:spPr>
          <a:xfrm>
            <a:off x="7323367" y="1350268"/>
            <a:ext cx="1608368" cy="1800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Pivot Table</a:t>
            </a:r>
          </a:p>
          <a:p>
            <a:pPr algn="l">
              <a:spcAft>
                <a:spcPts val="900"/>
              </a:spcAft>
              <a:buNone/>
            </a:pPr>
            <a:r>
              <a:rPr lang="en-US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Analisis</a:t>
            </a:r>
            <a:r>
              <a:rPr lang="en-US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data</a:t>
            </a: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Create pivot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Filter data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  <a:p>
            <a:pPr algn="l">
              <a:buNone/>
            </a:pPr>
            <a:r>
              <a:rPr lang="en-US" sz="1200" b="0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Group data</a:t>
            </a:r>
          </a:p>
          <a:p>
            <a:pPr algn="l">
              <a:buNone/>
            </a:pPr>
            <a:endParaRPr lang="en-US" sz="1200" dirty="0">
              <a:solidFill>
                <a:srgbClr val="1E293B"/>
              </a:solidFill>
              <a:latin typeface="Poppins" panose="00000500000000000000" pitchFamily="2" charset="0"/>
            </a:endParaRPr>
          </a:p>
          <a:p>
            <a:pPr algn="l">
              <a:buNone/>
            </a:pPr>
            <a:endParaRPr lang="en-US" sz="1200" dirty="0">
              <a:solidFill>
                <a:srgbClr val="1E293B"/>
              </a:solidFill>
              <a:latin typeface="Poppins" panose="00000500000000000000" pitchFamily="2" charset="0"/>
            </a:endParaRPr>
          </a:p>
          <a:p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Penguasaan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1" dirty="0">
                <a:solidFill>
                  <a:srgbClr val="A855F7"/>
                </a:solidFill>
                <a:latin typeface="Poppins" panose="00000500000000000000" pitchFamily="2" charset="0"/>
              </a:rPr>
              <a:t>65</a:t>
            </a:r>
            <a:r>
              <a:rPr lang="en-ID" sz="1200" b="1" i="0" dirty="0">
                <a:solidFill>
                  <a:srgbClr val="A855F7"/>
                </a:solidFill>
                <a:effectLst/>
                <a:latin typeface="Poppins" panose="00000500000000000000" pitchFamily="2" charset="0"/>
              </a:rPr>
              <a:t>%</a:t>
            </a:r>
            <a:endParaRPr lang="en-US" sz="1200" b="0" i="0" dirty="0">
              <a:solidFill>
                <a:srgbClr val="000000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8BDD67-AE75-6B1F-DB63-73926317AD0D}"/>
              </a:ext>
            </a:extLst>
          </p:cNvPr>
          <p:cNvSpPr txBox="1"/>
          <p:nvPr/>
        </p:nvSpPr>
        <p:spPr>
          <a:xfrm>
            <a:off x="7397535" y="3554624"/>
            <a:ext cx="1460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Shortcuts</a:t>
            </a:r>
          </a:p>
          <a:p>
            <a:pPr algn="l"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Ctrl+...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CBC9B9-C3C9-B068-3BD2-95F15A794B6D}"/>
              </a:ext>
            </a:extLst>
          </p:cNvPr>
          <p:cNvSpPr txBox="1"/>
          <p:nvPr/>
        </p:nvSpPr>
        <p:spPr>
          <a:xfrm>
            <a:off x="5611253" y="3554624"/>
            <a:ext cx="1460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Text Formula</a:t>
            </a:r>
          </a:p>
          <a:p>
            <a:pPr algn="l">
              <a:buNone/>
            </a:pPr>
            <a:r>
              <a:rPr lang="en-US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LEFT, RIGHT, LEN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/>
      <p:bldP spid="22" grpId="0" animBg="1"/>
      <p:bldP spid="24" grpId="0"/>
      <p:bldP spid="26" grpId="0"/>
      <p:bldP spid="28" grpId="0" animBg="1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F4F6F6-2CA1-FEBB-7933-EEECA2452C78}"/>
              </a:ext>
            </a:extLst>
          </p:cNvPr>
          <p:cNvSpPr txBox="1"/>
          <p:nvPr/>
        </p:nvSpPr>
        <p:spPr>
          <a:xfrm>
            <a:off x="255133" y="250770"/>
            <a:ext cx="6741660" cy="907941"/>
          </a:xfrm>
          <a:prstGeom prst="rect">
            <a:avLst/>
          </a:prstGeom>
          <a:solidFill>
            <a:srgbClr val="E8F2EE">
              <a:alpha val="78824"/>
            </a:srgb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ID" sz="2400" b="1" i="0" dirty="0">
                <a:solidFill>
                  <a:srgbClr val="3B82F6"/>
                </a:solidFill>
                <a:effectLst/>
                <a:latin typeface="Poppins" panose="00000500000000000000" pitchFamily="2" charset="0"/>
              </a:rPr>
              <a:t>Alur </a:t>
            </a:r>
            <a:r>
              <a:rPr lang="en-ID" sz="2400" b="1" i="0" dirty="0" err="1">
                <a:solidFill>
                  <a:srgbClr val="3B82F6"/>
                </a:solidFill>
                <a:effectLst/>
                <a:latin typeface="Poppins" panose="00000500000000000000" pitchFamily="2" charset="0"/>
              </a:rPr>
              <a:t>Kerja</a:t>
            </a:r>
            <a:r>
              <a:rPr lang="en-ID" sz="2400" b="1" i="0" dirty="0">
                <a:solidFill>
                  <a:srgbClr val="3B82F6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2400" b="1" i="0" dirty="0" err="1">
                <a:solidFill>
                  <a:srgbClr val="3B82F6"/>
                </a:solidFill>
                <a:effectLst/>
                <a:latin typeface="Poppins" panose="00000500000000000000" pitchFamily="2" charset="0"/>
              </a:rPr>
              <a:t>Profesional</a:t>
            </a:r>
            <a:r>
              <a:rPr lang="en-ID" sz="2400" b="1" i="0" dirty="0">
                <a:solidFill>
                  <a:srgbClr val="3B82F6"/>
                </a:solidFill>
                <a:effectLst/>
                <a:latin typeface="Poppins" panose="00000500000000000000" pitchFamily="2" charset="0"/>
              </a:rPr>
              <a:t>:</a:t>
            </a:r>
            <a:r>
              <a:rPr lang="en-ID" sz="24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 </a:t>
            </a:r>
          </a:p>
          <a:p>
            <a:pPr>
              <a:spcAft>
                <a:spcPts val="600"/>
              </a:spcAft>
              <a:buNone/>
            </a:pPr>
            <a:r>
              <a:rPr lang="en-ID" sz="24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Dari Data </a:t>
            </a:r>
            <a:r>
              <a:rPr lang="en-ID" sz="24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Mentah</a:t>
            </a:r>
            <a:r>
              <a:rPr lang="en-ID" sz="24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24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ke</a:t>
            </a:r>
            <a:r>
              <a:rPr lang="en-ID" sz="24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24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Laporan</a:t>
            </a:r>
            <a:r>
              <a:rPr lang="en-ID" sz="24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2400" b="1" i="0" dirty="0" err="1">
                <a:solidFill>
                  <a:srgbClr val="1E293B"/>
                </a:solidFill>
                <a:effectLst/>
                <a:latin typeface="Poppins" panose="00000500000000000000" pitchFamily="2" charset="0"/>
              </a:rPr>
              <a:t>Informatif</a:t>
            </a:r>
            <a:endParaRPr lang="en-ID" sz="2400" b="1" i="0" dirty="0">
              <a:solidFill>
                <a:srgbClr val="1E293B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E3447F-3CE1-8835-0DF5-87D81887E0A1}"/>
              </a:ext>
            </a:extLst>
          </p:cNvPr>
          <p:cNvSpPr txBox="1"/>
          <p:nvPr/>
        </p:nvSpPr>
        <p:spPr>
          <a:xfrm>
            <a:off x="3184072" y="4143962"/>
            <a:ext cx="40147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5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tahapan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sistematis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untuk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mengolah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data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menjadi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laporan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yang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informatif</a:t>
            </a:r>
            <a:r>
              <a: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 dan </a:t>
            </a:r>
            <a:r>
              <a:rPr lang="en-ID" sz="1200" b="0" i="0" dirty="0" err="1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profesional</a:t>
            </a:r>
            <a:endParaRPr lang="en-ID" sz="1200" b="0" i="0" dirty="0">
              <a:solidFill>
                <a:srgbClr val="64748B"/>
              </a:solidFill>
              <a:effectLst/>
              <a:latin typeface="Poppins" panose="00000500000000000000" pitchFamily="2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88B98AC-4366-F524-12A6-44B5618C7AA7}"/>
              </a:ext>
            </a:extLst>
          </p:cNvPr>
          <p:cNvGrpSpPr/>
          <p:nvPr/>
        </p:nvGrpSpPr>
        <p:grpSpPr>
          <a:xfrm>
            <a:off x="732733" y="1596281"/>
            <a:ext cx="1548110" cy="2404062"/>
            <a:chOff x="1485900" y="1633874"/>
            <a:chExt cx="1289957" cy="229814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BCAC46-CA31-82A4-F3C2-BD0C7AC84485}"/>
                </a:ext>
              </a:extLst>
            </p:cNvPr>
            <p:cNvSpPr txBox="1"/>
            <p:nvPr/>
          </p:nvSpPr>
          <p:spPr>
            <a:xfrm>
              <a:off x="1485900" y="2500855"/>
              <a:ext cx="1289957" cy="14311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ID" sz="1200" b="1" i="0" dirty="0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Input Data </a:t>
              </a:r>
              <a:r>
                <a:rPr lang="en-ID" sz="1200" b="1" i="0" dirty="0" err="1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Mentah</a:t>
              </a:r>
              <a:endPara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endParaRPr>
            </a:p>
            <a:p>
              <a:pPr algn="ctr">
                <a:spcBef>
                  <a:spcPts val="600"/>
                </a:spcBef>
                <a:buNone/>
              </a:pP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Entry data </a:t>
              </a:r>
              <a:r>
                <a:rPr lang="en-ID" sz="1200" b="0" i="0" dirty="0" err="1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dari</a:t>
              </a: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 </a:t>
              </a:r>
              <a:r>
                <a:rPr lang="en-ID" sz="1200" b="0" i="0" dirty="0" err="1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berbagai</a:t>
              </a: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 </a:t>
              </a:r>
              <a:r>
                <a:rPr lang="en-ID" sz="1200" b="0" i="0" dirty="0" err="1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sumber</a:t>
              </a:r>
              <a:endPara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endParaRPr>
            </a:p>
            <a:p>
              <a:pPr algn="ctr">
                <a:spcBef>
                  <a:spcPts val="1200"/>
                </a:spcBef>
                <a:spcAft>
                  <a:spcPts val="450"/>
                </a:spcAft>
                <a:buNone/>
              </a:pP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Status </a:t>
              </a:r>
              <a:r>
                <a:rPr lang="en-ID" sz="1200" b="1" i="0" dirty="0">
                  <a:solidFill>
                    <a:srgbClr val="3B82F6"/>
                  </a:solidFill>
                  <a:effectLst/>
                  <a:latin typeface="Poppins" panose="00000500000000000000" pitchFamily="2" charset="0"/>
                </a:rPr>
                <a:t>100%</a:t>
              </a:r>
              <a:endParaRPr lang="en-ID" sz="12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1A17B08-D163-7A09-2FBC-31F5033C3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81636" y="1633874"/>
              <a:ext cx="498484" cy="902427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3868384-8FDA-D3E8-0D4B-0F22B2B33843}"/>
              </a:ext>
            </a:extLst>
          </p:cNvPr>
          <p:cNvGrpSpPr/>
          <p:nvPr/>
        </p:nvGrpSpPr>
        <p:grpSpPr>
          <a:xfrm>
            <a:off x="2446238" y="1730857"/>
            <a:ext cx="1548110" cy="2298142"/>
            <a:chOff x="2963635" y="1669323"/>
            <a:chExt cx="1404257" cy="22165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7CE5C7E-665A-42DD-40D7-6FB4D97471C4}"/>
                </a:ext>
              </a:extLst>
            </p:cNvPr>
            <p:cNvSpPr txBox="1"/>
            <p:nvPr/>
          </p:nvSpPr>
          <p:spPr>
            <a:xfrm>
              <a:off x="2963635" y="2454688"/>
              <a:ext cx="1404257" cy="14311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ID" sz="1200" b="1" i="0" dirty="0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Cleaning &amp; </a:t>
              </a:r>
              <a:r>
                <a:rPr lang="en-ID" sz="1200" b="1" i="0" dirty="0" err="1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Validasi</a:t>
              </a:r>
              <a:endParaRPr lang="en-ID" sz="1200" b="1" i="0" dirty="0">
                <a:solidFill>
                  <a:srgbClr val="1E293B"/>
                </a:solidFill>
                <a:effectLst/>
                <a:latin typeface="Poppins" panose="00000500000000000000" pitchFamily="2" charset="0"/>
              </a:endParaRPr>
            </a:p>
            <a:p>
              <a:pPr algn="ctr">
                <a:spcBef>
                  <a:spcPts val="600"/>
                </a:spcBef>
                <a:buNone/>
              </a:pPr>
              <a:r>
                <a:rPr lang="en-ID" sz="1200" b="0" i="0" dirty="0" err="1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Membersihkan</a:t>
              </a: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 &amp; </a:t>
              </a:r>
              <a:r>
                <a:rPr lang="en-ID" sz="1200" b="0" i="0" dirty="0" err="1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memeriksa</a:t>
              </a: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 data</a:t>
              </a:r>
            </a:p>
            <a:p>
              <a:pPr algn="ctr">
                <a:spcBef>
                  <a:spcPts val="1200"/>
                </a:spcBef>
                <a:spcAft>
                  <a:spcPts val="450"/>
                </a:spcAft>
                <a:buNone/>
              </a:pP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Status </a:t>
              </a:r>
              <a:r>
                <a:rPr lang="en-ID" sz="1200" b="1" i="0" dirty="0">
                  <a:solidFill>
                    <a:srgbClr val="22C55E"/>
                  </a:solidFill>
                  <a:effectLst/>
                  <a:latin typeface="Poppins" panose="00000500000000000000" pitchFamily="2" charset="0"/>
                </a:rPr>
                <a:t>95%</a:t>
              </a:r>
              <a:endParaRPr lang="en-ID" sz="1200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744C8F8-9438-656B-1BED-01D87972C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6521" y="1669323"/>
              <a:ext cx="498484" cy="831532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3DE3312-7128-B6B8-3A2A-4E41323B2229}"/>
              </a:ext>
            </a:extLst>
          </p:cNvPr>
          <p:cNvGrpSpPr/>
          <p:nvPr/>
        </p:nvGrpSpPr>
        <p:grpSpPr>
          <a:xfrm>
            <a:off x="3991494" y="1862904"/>
            <a:ext cx="1257599" cy="1894709"/>
            <a:chOff x="4490357" y="1704367"/>
            <a:chExt cx="1198108" cy="170689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665CFD-4D23-43CC-B052-AAEB4394CCE0}"/>
                </a:ext>
              </a:extLst>
            </p:cNvPr>
            <p:cNvSpPr txBox="1"/>
            <p:nvPr/>
          </p:nvSpPr>
          <p:spPr>
            <a:xfrm>
              <a:off x="4490357" y="2454688"/>
              <a:ext cx="1198108" cy="9565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200" b="1" i="0" dirty="0" err="1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Analisis</a:t>
              </a:r>
              <a:r>
                <a:rPr lang="en-US" sz="1200" b="1" i="0" dirty="0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 Data</a:t>
              </a:r>
            </a:p>
            <a:p>
              <a:pPr algn="ctr">
                <a:spcBef>
                  <a:spcPts val="600"/>
                </a:spcBef>
                <a:buNone/>
              </a:pPr>
              <a:r>
                <a:rPr lang="en-US" sz="1200" b="0" i="0" dirty="0" err="1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Rumus</a:t>
              </a:r>
              <a:r>
                <a:rPr lang="en-US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 &amp; pivot table</a:t>
              </a:r>
            </a:p>
            <a:p>
              <a:pPr algn="ctr">
                <a:spcBef>
                  <a:spcPts val="1200"/>
                </a:spcBef>
                <a:spcAft>
                  <a:spcPts val="450"/>
                </a:spcAft>
                <a:buNone/>
              </a:pPr>
              <a:r>
                <a:rPr lang="en-US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Status </a:t>
              </a:r>
              <a:r>
                <a:rPr lang="en-US" sz="1200" b="1" i="0" dirty="0">
                  <a:solidFill>
                    <a:srgbClr val="F59E0B"/>
                  </a:solidFill>
                  <a:effectLst/>
                  <a:latin typeface="Poppins" panose="00000500000000000000" pitchFamily="2" charset="0"/>
                </a:rPr>
                <a:t>90%</a:t>
              </a:r>
              <a:endParaRPr lang="en-US" sz="12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D933AB7-F67F-3828-1DA3-4EF7C10AB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8681" y="1704367"/>
              <a:ext cx="481460" cy="771996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E136DD6-CE5A-1082-DCBC-614AA1C56A55}"/>
              </a:ext>
            </a:extLst>
          </p:cNvPr>
          <p:cNvGrpSpPr/>
          <p:nvPr/>
        </p:nvGrpSpPr>
        <p:grpSpPr>
          <a:xfrm>
            <a:off x="5313136" y="1841874"/>
            <a:ext cx="1397908" cy="1707817"/>
            <a:chOff x="5745616" y="1706449"/>
            <a:chExt cx="1198108" cy="153837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F7F97F-D569-03D8-99EF-C5044F3A4BE4}"/>
                </a:ext>
              </a:extLst>
            </p:cNvPr>
            <p:cNvSpPr txBox="1"/>
            <p:nvPr/>
          </p:nvSpPr>
          <p:spPr>
            <a:xfrm>
              <a:off x="5745616" y="2454688"/>
              <a:ext cx="1198108" cy="7901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ID" sz="1200" b="1" i="0" dirty="0" err="1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Visualisasi</a:t>
              </a:r>
              <a:r>
                <a:rPr lang="en-ID" sz="1200" b="1" i="0" dirty="0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 Data</a:t>
              </a:r>
            </a:p>
            <a:p>
              <a:pPr algn="ctr">
                <a:spcBef>
                  <a:spcPts val="600"/>
                </a:spcBef>
                <a:buNone/>
              </a:pP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Chart &amp; </a:t>
              </a:r>
              <a:r>
                <a:rPr lang="en-ID" sz="1200" b="0" i="0" dirty="0" err="1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grafik</a:t>
              </a:r>
              <a:endParaRPr lang="en-ID" sz="1200" b="0" i="0" dirty="0">
                <a:solidFill>
                  <a:srgbClr val="64748B"/>
                </a:solidFill>
                <a:effectLst/>
                <a:latin typeface="Poppins" panose="00000500000000000000" pitchFamily="2" charset="0"/>
              </a:endParaRPr>
            </a:p>
            <a:p>
              <a:pPr algn="ctr">
                <a:spcBef>
                  <a:spcPts val="1200"/>
                </a:spcBef>
                <a:spcAft>
                  <a:spcPts val="450"/>
                </a:spcAft>
                <a:buNone/>
              </a:pPr>
              <a:r>
                <a:rPr lang="en-ID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Status </a:t>
              </a:r>
              <a:r>
                <a:rPr lang="en-ID" sz="1200" b="1" i="0" dirty="0">
                  <a:solidFill>
                    <a:srgbClr val="A855F7"/>
                  </a:solidFill>
                  <a:effectLst/>
                  <a:latin typeface="Poppins" panose="00000500000000000000" pitchFamily="2" charset="0"/>
                </a:rPr>
                <a:t>85%</a:t>
              </a:r>
              <a:endParaRPr lang="en-ID" sz="12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endParaRP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4485220-288B-E5C7-C647-3887F0286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3941" y="1706449"/>
              <a:ext cx="481459" cy="794406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7A7F53-EB3B-7809-5DC0-0A48C0FEEBA0}"/>
              </a:ext>
            </a:extLst>
          </p:cNvPr>
          <p:cNvGrpSpPr/>
          <p:nvPr/>
        </p:nvGrpSpPr>
        <p:grpSpPr>
          <a:xfrm>
            <a:off x="6858000" y="1759585"/>
            <a:ext cx="1318867" cy="2214444"/>
            <a:chOff x="7000875" y="1682489"/>
            <a:chExt cx="1138918" cy="19725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D09C46-1072-A6D0-7B44-4327F87A3FFB}"/>
                </a:ext>
              </a:extLst>
            </p:cNvPr>
            <p:cNvSpPr txBox="1"/>
            <p:nvPr/>
          </p:nvSpPr>
          <p:spPr>
            <a:xfrm>
              <a:off x="7000875" y="2408522"/>
              <a:ext cx="1138918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it-IT" sz="1200" b="1" i="0" dirty="0">
                  <a:solidFill>
                    <a:srgbClr val="1E293B"/>
                  </a:solidFill>
                  <a:effectLst/>
                  <a:latin typeface="Poppins" panose="00000500000000000000" pitchFamily="2" charset="0"/>
                </a:rPr>
                <a:t>Laporan Final</a:t>
              </a:r>
            </a:p>
            <a:p>
              <a:pPr algn="ctr">
                <a:spcBef>
                  <a:spcPts val="600"/>
                </a:spcBef>
                <a:buNone/>
              </a:pPr>
              <a:r>
                <a:rPr lang="it-IT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Siap presentasi</a:t>
              </a:r>
            </a:p>
            <a:p>
              <a:pPr algn="ctr">
                <a:spcBef>
                  <a:spcPts val="1200"/>
                </a:spcBef>
                <a:spcAft>
                  <a:spcPts val="450"/>
                </a:spcAft>
                <a:buNone/>
              </a:pPr>
              <a:r>
                <a:rPr lang="it-IT" sz="1200" b="0" i="0" dirty="0">
                  <a:solidFill>
                    <a:srgbClr val="64748B"/>
                  </a:solidFill>
                  <a:effectLst/>
                  <a:latin typeface="Poppins" panose="00000500000000000000" pitchFamily="2" charset="0"/>
                </a:rPr>
                <a:t>Status </a:t>
              </a:r>
              <a:r>
                <a:rPr lang="it-IT" sz="1200" b="1" i="0" dirty="0">
                  <a:solidFill>
                    <a:srgbClr val="EF4444"/>
                  </a:solidFill>
                  <a:effectLst/>
                  <a:latin typeface="Poppins" panose="00000500000000000000" pitchFamily="2" charset="0"/>
                </a:rPr>
                <a:t>100%</a:t>
              </a:r>
              <a:endParaRPr lang="it-IT" sz="12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F20F655-A55C-D617-DAB0-029BA2BC8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29605" y="1682489"/>
              <a:ext cx="481459" cy="80519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" name="Google Shape;3538;p42"/>
          <p:cNvPicPr/>
          <p:nvPr/>
        </p:nvPicPr>
        <p:blipFill>
          <a:blip r:embed="rId2"/>
          <a:stretch/>
        </p:blipFill>
        <p:spPr>
          <a:xfrm>
            <a:off x="4213440" y="0"/>
            <a:ext cx="493020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3" name="PlaceHolder 1"/>
          <p:cNvSpPr>
            <a:spLocks noGrp="1"/>
          </p:cNvSpPr>
          <p:nvPr>
            <p:ph type="title"/>
          </p:nvPr>
        </p:nvSpPr>
        <p:spPr>
          <a:xfrm>
            <a:off x="714240" y="393660"/>
            <a:ext cx="3114360" cy="988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 dirty="0" err="1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Visualisasi</a:t>
            </a:r>
            <a:r>
              <a:rPr lang="en-US" sz="2800" b="1" u="none" strike="noStrike" dirty="0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 </a:t>
            </a:r>
            <a:endParaRPr lang="fr-FR" sz="28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 dirty="0">
                <a:solidFill>
                  <a:schemeClr val="accent3"/>
                </a:solidFill>
                <a:effectLst/>
                <a:uFillTx/>
                <a:latin typeface="Poppins"/>
                <a:ea typeface="Poppins"/>
              </a:rPr>
              <a:t>&amp; </a:t>
            </a:r>
            <a:r>
              <a:rPr lang="en-US" sz="2400" b="1" u="none" strike="noStrike" dirty="0" err="1">
                <a:solidFill>
                  <a:schemeClr val="accent3"/>
                </a:solidFill>
                <a:effectLst/>
                <a:uFillTx/>
                <a:latin typeface="Poppins"/>
                <a:ea typeface="Poppins"/>
              </a:rPr>
              <a:t>Optimasi</a:t>
            </a:r>
            <a:endParaRPr lang="fr-FR" sz="2400" b="1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54" name="PlaceHolder 2"/>
          <p:cNvSpPr>
            <a:spLocks noGrp="1"/>
          </p:cNvSpPr>
          <p:nvPr>
            <p:ph/>
          </p:nvPr>
        </p:nvSpPr>
        <p:spPr>
          <a:xfrm>
            <a:off x="714240" y="1494541"/>
            <a:ext cx="3114360" cy="22671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/>
          <a:p>
            <a:pPr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Mentransformasikan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angka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menjadi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insight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menggunakan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grafik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yang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relevan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, conditional formatting, dan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ringkasan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visual.</a:t>
            </a:r>
            <a:endParaRPr lang="fr-FR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50000"/>
              </a:lnSpc>
              <a:buNone/>
              <a:tabLst>
                <a:tab pos="0" algn="l"/>
              </a:tabLst>
            </a:pPr>
            <a:endParaRPr lang="fr-FR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50000"/>
              </a:lnSpc>
              <a:buNone/>
              <a:tabLst>
                <a:tab pos="0" algn="l"/>
              </a:tabLst>
            </a:pP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Fokus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pada </a:t>
            </a:r>
            <a:r>
              <a:rPr lang="en-US" sz="1200" b="0" i="1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data storytelling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untuk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membuat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laporan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mudah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dipahami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oleh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pemangku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 </a:t>
            </a:r>
            <a:r>
              <a:rPr lang="en-US" sz="1200" b="0" u="none" strike="noStrike" dirty="0" err="1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kepentingan</a:t>
            </a:r>
            <a:r>
              <a:rPr lang="en-US" sz="1200" b="0" u="none" strike="noStrike" dirty="0">
                <a:solidFill>
                  <a:schemeClr val="dk2"/>
                </a:solidFill>
                <a:effectLst/>
                <a:uFillTx/>
                <a:latin typeface="Poppins"/>
                <a:ea typeface="Poppins"/>
              </a:rPr>
              <a:t>.</a:t>
            </a:r>
            <a:endParaRPr lang="fr-FR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55" name="Google Shape;3541;p42"/>
          <p:cNvGrpSpPr/>
          <p:nvPr/>
        </p:nvGrpSpPr>
        <p:grpSpPr>
          <a:xfrm>
            <a:off x="3930120" y="545760"/>
            <a:ext cx="548280" cy="497880"/>
            <a:chOff x="3930120" y="545760"/>
            <a:chExt cx="548280" cy="497880"/>
          </a:xfrm>
        </p:grpSpPr>
        <p:sp>
          <p:nvSpPr>
            <p:cNvPr id="856" name="Google Shape;3542;p42"/>
            <p:cNvSpPr/>
            <p:nvPr/>
          </p:nvSpPr>
          <p:spPr>
            <a:xfrm>
              <a:off x="4156200" y="646200"/>
              <a:ext cx="50760" cy="56160"/>
            </a:xfrm>
            <a:custGeom>
              <a:avLst/>
              <a:gdLst>
                <a:gd name="textAreaLeft" fmla="*/ 0 w 50760"/>
                <a:gd name="textAreaRight" fmla="*/ 51120 w 50760"/>
                <a:gd name="textAreaTop" fmla="*/ 0 h 56160"/>
                <a:gd name="textAreaBottom" fmla="*/ 56520 h 56160"/>
              </a:gdLst>
              <a:ahLst/>
              <a:cxnLst/>
              <a:rect l="textAreaLeft" t="textAreaTop" r="textAreaRight" b="textAreaBottom"/>
              <a:pathLst>
                <a:path w="2606" h="289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080" bIns="28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57" name="Google Shape;3543;p42"/>
            <p:cNvSpPr/>
            <p:nvPr/>
          </p:nvSpPr>
          <p:spPr>
            <a:xfrm>
              <a:off x="4300920" y="647640"/>
              <a:ext cx="45720" cy="59400"/>
            </a:xfrm>
            <a:custGeom>
              <a:avLst/>
              <a:gdLst>
                <a:gd name="textAreaLeft" fmla="*/ 0 w 45720"/>
                <a:gd name="textAreaRight" fmla="*/ 46080 w 45720"/>
                <a:gd name="textAreaTop" fmla="*/ 0 h 59400"/>
                <a:gd name="textAreaBottom" fmla="*/ 59760 h 59400"/>
              </a:gdLst>
              <a:ahLst/>
              <a:cxnLst/>
              <a:rect l="textAreaLeft" t="textAreaTop" r="textAreaRight" b="textAreaBottom"/>
              <a:pathLst>
                <a:path w="2349" h="3053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9880" bIns="298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58" name="Google Shape;3544;p42"/>
            <p:cNvSpPr/>
            <p:nvPr/>
          </p:nvSpPr>
          <p:spPr>
            <a:xfrm>
              <a:off x="4203000" y="753120"/>
              <a:ext cx="58680" cy="57960"/>
            </a:xfrm>
            <a:custGeom>
              <a:avLst/>
              <a:gdLst>
                <a:gd name="textAreaLeft" fmla="*/ 0 w 58680"/>
                <a:gd name="textAreaRight" fmla="*/ 59040 w 58680"/>
                <a:gd name="textAreaTop" fmla="*/ 0 h 57960"/>
                <a:gd name="textAreaBottom" fmla="*/ 58320 h 57960"/>
              </a:gdLst>
              <a:ahLst/>
              <a:cxnLst/>
              <a:rect l="textAreaLeft" t="textAreaTop" r="textAreaRight" b="textAreaBottom"/>
              <a:pathLst>
                <a:path w="3023" h="2986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9160" bIns="291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59" name="Google Shape;3545;p42"/>
            <p:cNvSpPr/>
            <p:nvPr/>
          </p:nvSpPr>
          <p:spPr>
            <a:xfrm>
              <a:off x="4046040" y="749520"/>
              <a:ext cx="54360" cy="601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60120"/>
                <a:gd name="textAreaBottom" fmla="*/ 60480 h 60120"/>
              </a:gdLst>
              <a:ahLst/>
              <a:cxnLst/>
              <a:rect l="textAreaLeft" t="textAreaTop" r="textAreaRight" b="textAreaBottom"/>
              <a:pathLst>
                <a:path w="2793" h="3096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240" bIns="30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0" name="Google Shape;3546;p42"/>
            <p:cNvSpPr/>
            <p:nvPr/>
          </p:nvSpPr>
          <p:spPr>
            <a:xfrm>
              <a:off x="4088520" y="855000"/>
              <a:ext cx="52560" cy="75600"/>
            </a:xfrm>
            <a:custGeom>
              <a:avLst/>
              <a:gdLst>
                <a:gd name="textAreaLeft" fmla="*/ 0 w 52560"/>
                <a:gd name="textAreaRight" fmla="*/ 52920 w 52560"/>
                <a:gd name="textAreaTop" fmla="*/ 0 h 75600"/>
                <a:gd name="textAreaBottom" fmla="*/ 75960 h 75600"/>
              </a:gdLst>
              <a:ahLst/>
              <a:cxnLst/>
              <a:rect l="textAreaLeft" t="textAreaTop" r="textAreaRight" b="textAreaBottom"/>
              <a:pathLst>
                <a:path w="2703" h="3874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7800" bIns="378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1" name="Google Shape;3547;p42"/>
            <p:cNvSpPr/>
            <p:nvPr/>
          </p:nvSpPr>
          <p:spPr>
            <a:xfrm>
              <a:off x="4285080" y="853200"/>
              <a:ext cx="42120" cy="69120"/>
            </a:xfrm>
            <a:custGeom>
              <a:avLst/>
              <a:gdLst>
                <a:gd name="textAreaLeft" fmla="*/ 0 w 42120"/>
                <a:gd name="textAreaRight" fmla="*/ 42480 w 42120"/>
                <a:gd name="textAreaTop" fmla="*/ 0 h 69120"/>
                <a:gd name="textAreaBottom" fmla="*/ 69480 h 69120"/>
              </a:gdLst>
              <a:ahLst/>
              <a:cxnLst/>
              <a:rect l="textAreaLeft" t="textAreaTop" r="textAreaRight" b="textAreaBottom"/>
              <a:pathLst>
                <a:path w="2172" h="3542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4560" bIns="345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2" name="Google Shape;3548;p42"/>
            <p:cNvSpPr/>
            <p:nvPr/>
          </p:nvSpPr>
          <p:spPr>
            <a:xfrm>
              <a:off x="4339080" y="754200"/>
              <a:ext cx="50040" cy="55440"/>
            </a:xfrm>
            <a:custGeom>
              <a:avLst/>
              <a:gdLst>
                <a:gd name="textAreaLeft" fmla="*/ 0 w 50040"/>
                <a:gd name="textAreaRight" fmla="*/ 50400 w 50040"/>
                <a:gd name="textAreaTop" fmla="*/ 0 h 55440"/>
                <a:gd name="textAreaBottom" fmla="*/ 55800 h 55440"/>
              </a:gdLst>
              <a:ahLst/>
              <a:cxnLst/>
              <a:rect l="textAreaLeft" t="textAreaTop" r="textAreaRight" b="textAreaBottom"/>
              <a:pathLst>
                <a:path w="2575" h="2857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7720" bIns="277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3" name="Google Shape;3549;p42"/>
            <p:cNvSpPr/>
            <p:nvPr/>
          </p:nvSpPr>
          <p:spPr>
            <a:xfrm>
              <a:off x="4254480" y="545760"/>
              <a:ext cx="39240" cy="56880"/>
            </a:xfrm>
            <a:custGeom>
              <a:avLst/>
              <a:gdLst>
                <a:gd name="textAreaLeft" fmla="*/ 0 w 39240"/>
                <a:gd name="textAreaRight" fmla="*/ 39600 w 39240"/>
                <a:gd name="textAreaTop" fmla="*/ 0 h 56880"/>
                <a:gd name="textAreaBottom" fmla="*/ 57240 h 56880"/>
              </a:gdLst>
              <a:ahLst/>
              <a:cxnLst/>
              <a:rect l="textAreaLeft" t="textAreaTop" r="textAreaRight" b="textAreaBottom"/>
              <a:pathLst>
                <a:path w="2017" h="2931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8440" bIns="28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4" name="Google Shape;3550;p42"/>
            <p:cNvSpPr/>
            <p:nvPr/>
          </p:nvSpPr>
          <p:spPr>
            <a:xfrm>
              <a:off x="4060800" y="592560"/>
              <a:ext cx="51840" cy="58680"/>
            </a:xfrm>
            <a:custGeom>
              <a:avLst/>
              <a:gdLst>
                <a:gd name="textAreaLeft" fmla="*/ 0 w 51840"/>
                <a:gd name="textAreaRight" fmla="*/ 52200 w 51840"/>
                <a:gd name="textAreaTop" fmla="*/ 0 h 58680"/>
                <a:gd name="textAreaBottom" fmla="*/ 59040 h 58680"/>
              </a:gdLst>
              <a:ahLst/>
              <a:cxnLst/>
              <a:rect l="textAreaLeft" t="textAreaTop" r="textAreaRight" b="textAreaBottom"/>
              <a:pathLst>
                <a:path w="2668" h="3014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9520" bIns="29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5" name="Google Shape;3551;p42"/>
            <p:cNvSpPr/>
            <p:nvPr/>
          </p:nvSpPr>
          <p:spPr>
            <a:xfrm>
              <a:off x="4420440" y="611280"/>
              <a:ext cx="49320" cy="60480"/>
            </a:xfrm>
            <a:custGeom>
              <a:avLst/>
              <a:gdLst>
                <a:gd name="textAreaLeft" fmla="*/ 0 w 49320"/>
                <a:gd name="textAreaRight" fmla="*/ 49680 w 49320"/>
                <a:gd name="textAreaTop" fmla="*/ 0 h 60480"/>
                <a:gd name="textAreaBottom" fmla="*/ 60840 h 60480"/>
              </a:gdLst>
              <a:ahLst/>
              <a:cxnLst/>
              <a:rect l="textAreaLeft" t="textAreaTop" r="textAreaRight" b="textAreaBottom"/>
              <a:pathLst>
                <a:path w="2545" h="3111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240" bIns="302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6" name="Google Shape;3552;p42"/>
            <p:cNvSpPr/>
            <p:nvPr/>
          </p:nvSpPr>
          <p:spPr>
            <a:xfrm>
              <a:off x="4427640" y="842760"/>
              <a:ext cx="50760" cy="61920"/>
            </a:xfrm>
            <a:custGeom>
              <a:avLst/>
              <a:gdLst>
                <a:gd name="textAreaLeft" fmla="*/ 0 w 50760"/>
                <a:gd name="textAreaRight" fmla="*/ 51120 w 50760"/>
                <a:gd name="textAreaTop" fmla="*/ 0 h 61920"/>
                <a:gd name="textAreaBottom" fmla="*/ 62280 h 61920"/>
              </a:gdLst>
              <a:ahLst/>
              <a:cxnLst/>
              <a:rect l="textAreaLeft" t="textAreaTop" r="textAreaRight" b="textAreaBottom"/>
              <a:pathLst>
                <a:path w="2607" h="3188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960" bIns="30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7" name="Google Shape;3553;p42"/>
            <p:cNvSpPr/>
            <p:nvPr/>
          </p:nvSpPr>
          <p:spPr>
            <a:xfrm>
              <a:off x="3930120" y="862200"/>
              <a:ext cx="57600" cy="65160"/>
            </a:xfrm>
            <a:custGeom>
              <a:avLst/>
              <a:gdLst>
                <a:gd name="textAreaLeft" fmla="*/ 0 w 57600"/>
                <a:gd name="textAreaRight" fmla="*/ 57960 w 57600"/>
                <a:gd name="textAreaTop" fmla="*/ 0 h 65160"/>
                <a:gd name="textAreaBottom" fmla="*/ 65520 h 65160"/>
              </a:gdLst>
              <a:ahLst/>
              <a:cxnLst/>
              <a:rect l="textAreaLeft" t="textAreaTop" r="textAreaRight" b="textAreaBottom"/>
              <a:pathLst>
                <a:path w="2954" h="3353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2760" bIns="32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8" name="Google Shape;3554;p42"/>
            <p:cNvSpPr/>
            <p:nvPr/>
          </p:nvSpPr>
          <p:spPr>
            <a:xfrm>
              <a:off x="3987360" y="975240"/>
              <a:ext cx="55440" cy="68400"/>
            </a:xfrm>
            <a:custGeom>
              <a:avLst/>
              <a:gdLst>
                <a:gd name="textAreaLeft" fmla="*/ 0 w 55440"/>
                <a:gd name="textAreaRight" fmla="*/ 55800 w 55440"/>
                <a:gd name="textAreaTop" fmla="*/ 0 h 68400"/>
                <a:gd name="textAreaBottom" fmla="*/ 68760 h 68400"/>
              </a:gdLst>
              <a:ahLst/>
              <a:cxnLst/>
              <a:rect l="textAreaLeft" t="textAreaTop" r="textAreaRight" b="textAreaBottom"/>
              <a:pathLst>
                <a:path w="2846" h="3511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4200" bIns="34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9" name="Google Shape;3555;p42"/>
            <p:cNvSpPr/>
            <p:nvPr/>
          </p:nvSpPr>
          <p:spPr>
            <a:xfrm>
              <a:off x="4171320" y="969480"/>
              <a:ext cx="43920" cy="52560"/>
            </a:xfrm>
            <a:custGeom>
              <a:avLst/>
              <a:gdLst>
                <a:gd name="textAreaLeft" fmla="*/ 0 w 43920"/>
                <a:gd name="textAreaRight" fmla="*/ 44280 w 43920"/>
                <a:gd name="textAreaTop" fmla="*/ 0 h 52560"/>
                <a:gd name="textAreaBottom" fmla="*/ 52920 h 52560"/>
              </a:gdLst>
              <a:ahLst/>
              <a:cxnLst/>
              <a:rect l="textAreaLeft" t="textAreaTop" r="textAreaRight" b="textAreaBottom"/>
              <a:pathLst>
                <a:path w="2260" h="2704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6280" bIns="262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70" name="Google Shape;3556;p42"/>
            <p:cNvSpPr/>
            <p:nvPr/>
          </p:nvSpPr>
          <p:spPr>
            <a:xfrm>
              <a:off x="4339440" y="972360"/>
              <a:ext cx="60120" cy="68040"/>
            </a:xfrm>
            <a:custGeom>
              <a:avLst/>
              <a:gdLst>
                <a:gd name="textAreaLeft" fmla="*/ 0 w 60120"/>
                <a:gd name="textAreaRight" fmla="*/ 60480 w 60120"/>
                <a:gd name="textAreaTop" fmla="*/ 0 h 68040"/>
                <a:gd name="textAreaBottom" fmla="*/ 68400 h 68040"/>
              </a:gdLst>
              <a:ahLst/>
              <a:cxnLst/>
              <a:rect l="textAreaLeft" t="textAreaTop" r="textAreaRight" b="textAreaBottom"/>
              <a:pathLst>
                <a:path w="3088" h="3493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rgbClr val="E6A15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4200" bIns="342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871" name="Google Shape;3557;p42"/>
          <p:cNvSpPr/>
          <p:nvPr/>
        </p:nvSpPr>
        <p:spPr>
          <a:xfrm>
            <a:off x="4015080" y="4444560"/>
            <a:ext cx="378360" cy="316440"/>
          </a:xfrm>
          <a:custGeom>
            <a:avLst/>
            <a:gdLst>
              <a:gd name="textAreaLeft" fmla="*/ 0 w 378360"/>
              <a:gd name="textAreaRight" fmla="*/ 378720 w 378360"/>
              <a:gd name="textAreaTop" fmla="*/ 0 h 316440"/>
              <a:gd name="textAreaBottom" fmla="*/ 316800 h 316440"/>
            </a:gdLst>
            <a:ahLst/>
            <a:cxnLst/>
            <a:rect l="textAreaLeft" t="textAreaTop" r="textAreaRight" b="textAreaBottom"/>
            <a:pathLst>
              <a:path w="11540" h="9654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rgbClr val="E6A15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title"/>
          </p:nvPr>
        </p:nvSpPr>
        <p:spPr>
          <a:xfrm>
            <a:off x="648926" y="1027220"/>
            <a:ext cx="4951774" cy="861774"/>
          </a:xfrm>
          <a:prstGeom prst="rect">
            <a:avLst/>
          </a:prstGeom>
          <a:noFill/>
          <a:ln w="0">
            <a:noFill/>
          </a:ln>
        </p:spPr>
        <p:txBody>
          <a:bodyPr wrap="square" lIns="91440" tIns="91440" rIns="91440" bIns="91440" anchor="b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b="0" u="none" strike="noStrike" dirty="0">
                <a:solidFill>
                  <a:schemeClr val="dk1"/>
                </a:solidFill>
                <a:effectLst/>
                <a:uFillTx/>
                <a:latin typeface="Poppins Black"/>
                <a:ea typeface="Poppins Black"/>
              </a:rPr>
              <a:t>Terima kasih</a:t>
            </a:r>
            <a:endParaRPr lang="fr-FR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76" name="PlaceHolder 3"/>
          <p:cNvSpPr>
            <a:spLocks noGrp="1"/>
          </p:cNvSpPr>
          <p:nvPr>
            <p:ph type="subTitle"/>
          </p:nvPr>
        </p:nvSpPr>
        <p:spPr>
          <a:xfrm>
            <a:off x="714240" y="4352760"/>
            <a:ext cx="3247560" cy="396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100" b="1" u="none" strike="noStrike">
                <a:solidFill>
                  <a:srgbClr val="534844"/>
                </a:solidFill>
                <a:effectLst/>
                <a:uFillTx/>
                <a:latin typeface="Poppins"/>
                <a:ea typeface="Poppins"/>
              </a:rPr>
              <a:t>Please keep this slide for attribution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877" name="Google Shape;3896;p59"/>
          <p:cNvGrpSpPr/>
          <p:nvPr/>
        </p:nvGrpSpPr>
        <p:grpSpPr>
          <a:xfrm>
            <a:off x="796320" y="3290040"/>
            <a:ext cx="290520" cy="248400"/>
            <a:chOff x="796320" y="3290040"/>
            <a:chExt cx="290520" cy="248400"/>
          </a:xfrm>
        </p:grpSpPr>
        <p:sp>
          <p:nvSpPr>
            <p:cNvPr id="878" name="Google Shape;3897;p59"/>
            <p:cNvSpPr/>
            <p:nvPr/>
          </p:nvSpPr>
          <p:spPr>
            <a:xfrm>
              <a:off x="931320" y="3391920"/>
              <a:ext cx="55080" cy="47520"/>
            </a:xfrm>
            <a:custGeom>
              <a:avLst/>
              <a:gdLst>
                <a:gd name="textAreaLeft" fmla="*/ 0 w 55080"/>
                <a:gd name="textAreaRight" fmla="*/ 55440 w 55080"/>
                <a:gd name="textAreaTop" fmla="*/ 0 h 47520"/>
                <a:gd name="textAreaBottom" fmla="*/ 47880 h 47520"/>
              </a:gdLst>
              <a:ahLst/>
              <a:cxnLst/>
              <a:rect l="textAreaLeft" t="textAreaTop" r="textAreaRight" b="textAreaBottom"/>
              <a:pathLst>
                <a:path w="2063" h="1786">
                  <a:moveTo>
                    <a:pt x="1167" y="0"/>
                  </a:moveTo>
                  <a:cubicBezTo>
                    <a:pt x="381" y="0"/>
                    <a:pt x="1" y="977"/>
                    <a:pt x="543" y="1519"/>
                  </a:cubicBezTo>
                  <a:cubicBezTo>
                    <a:pt x="728" y="1704"/>
                    <a:pt x="952" y="1786"/>
                    <a:pt x="1171" y="1786"/>
                  </a:cubicBezTo>
                  <a:cubicBezTo>
                    <a:pt x="1628" y="1786"/>
                    <a:pt x="2062" y="1427"/>
                    <a:pt x="2062" y="895"/>
                  </a:cubicBezTo>
                  <a:cubicBezTo>
                    <a:pt x="2062" y="407"/>
                    <a:pt x="1655" y="0"/>
                    <a:pt x="1167" y="0"/>
                  </a:cubicBezTo>
                  <a:close/>
                </a:path>
              </a:pathLst>
            </a:custGeom>
            <a:solidFill>
              <a:srgbClr val="8CBEA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3760" bIns="23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79" name="Google Shape;3898;p59"/>
            <p:cNvSpPr/>
            <p:nvPr/>
          </p:nvSpPr>
          <p:spPr>
            <a:xfrm>
              <a:off x="905040" y="3357720"/>
              <a:ext cx="116280" cy="116280"/>
            </a:xfrm>
            <a:custGeom>
              <a:avLst/>
              <a:gdLst>
                <a:gd name="textAreaLeft" fmla="*/ 0 w 116280"/>
                <a:gd name="textAreaRight" fmla="*/ 116640 w 116280"/>
                <a:gd name="textAreaTop" fmla="*/ 0 h 116280"/>
                <a:gd name="textAreaBottom" fmla="*/ 116640 h 116280"/>
              </a:gdLst>
              <a:ahLst/>
              <a:cxnLst/>
              <a:rect l="textAreaLeft" t="textAreaTop" r="textAreaRight" b="textAreaBottom"/>
              <a:pathLst>
                <a:path w="4341" h="4341">
                  <a:moveTo>
                    <a:pt x="3562" y="428"/>
                  </a:moveTo>
                  <a:cubicBezTo>
                    <a:pt x="3727" y="428"/>
                    <a:pt x="3879" y="556"/>
                    <a:pt x="3879" y="760"/>
                  </a:cubicBezTo>
                  <a:cubicBezTo>
                    <a:pt x="3906" y="923"/>
                    <a:pt x="3744" y="1085"/>
                    <a:pt x="3581" y="1085"/>
                  </a:cubicBezTo>
                  <a:lnTo>
                    <a:pt x="3581" y="1058"/>
                  </a:lnTo>
                  <a:cubicBezTo>
                    <a:pt x="3282" y="1058"/>
                    <a:pt x="3147" y="733"/>
                    <a:pt x="3337" y="516"/>
                  </a:cubicBezTo>
                  <a:cubicBezTo>
                    <a:pt x="3405" y="456"/>
                    <a:pt x="3485" y="428"/>
                    <a:pt x="3562" y="428"/>
                  </a:cubicBezTo>
                  <a:close/>
                  <a:moveTo>
                    <a:pt x="2146" y="810"/>
                  </a:moveTo>
                  <a:cubicBezTo>
                    <a:pt x="2836" y="810"/>
                    <a:pt x="3499" y="1349"/>
                    <a:pt x="3499" y="2170"/>
                  </a:cubicBezTo>
                  <a:cubicBezTo>
                    <a:pt x="3499" y="2930"/>
                    <a:pt x="2903" y="3527"/>
                    <a:pt x="2143" y="3527"/>
                  </a:cubicBezTo>
                  <a:cubicBezTo>
                    <a:pt x="950" y="3527"/>
                    <a:pt x="326" y="2062"/>
                    <a:pt x="1194" y="1221"/>
                  </a:cubicBezTo>
                  <a:cubicBezTo>
                    <a:pt x="1469" y="937"/>
                    <a:pt x="1811" y="810"/>
                    <a:pt x="2146" y="810"/>
                  </a:cubicBezTo>
                  <a:close/>
                  <a:moveTo>
                    <a:pt x="2143" y="1"/>
                  </a:moveTo>
                  <a:cubicBezTo>
                    <a:pt x="1438" y="1"/>
                    <a:pt x="1357" y="1"/>
                    <a:pt x="1085" y="28"/>
                  </a:cubicBezTo>
                  <a:cubicBezTo>
                    <a:pt x="896" y="28"/>
                    <a:pt x="733" y="55"/>
                    <a:pt x="597" y="109"/>
                  </a:cubicBezTo>
                  <a:cubicBezTo>
                    <a:pt x="462" y="163"/>
                    <a:pt x="353" y="218"/>
                    <a:pt x="272" y="299"/>
                  </a:cubicBezTo>
                  <a:cubicBezTo>
                    <a:pt x="190" y="380"/>
                    <a:pt x="109" y="489"/>
                    <a:pt x="82" y="624"/>
                  </a:cubicBezTo>
                  <a:cubicBezTo>
                    <a:pt x="28" y="760"/>
                    <a:pt x="0" y="950"/>
                    <a:pt x="0" y="1113"/>
                  </a:cubicBezTo>
                  <a:lnTo>
                    <a:pt x="0" y="2170"/>
                  </a:lnTo>
                  <a:lnTo>
                    <a:pt x="0" y="3255"/>
                  </a:lnTo>
                  <a:cubicBezTo>
                    <a:pt x="0" y="3418"/>
                    <a:pt x="28" y="3581"/>
                    <a:pt x="82" y="3744"/>
                  </a:cubicBezTo>
                  <a:cubicBezTo>
                    <a:pt x="163" y="3988"/>
                    <a:pt x="353" y="4150"/>
                    <a:pt x="597" y="4259"/>
                  </a:cubicBezTo>
                  <a:cubicBezTo>
                    <a:pt x="733" y="4313"/>
                    <a:pt x="896" y="4340"/>
                    <a:pt x="1085" y="4340"/>
                  </a:cubicBezTo>
                  <a:lnTo>
                    <a:pt x="3228" y="4340"/>
                  </a:lnTo>
                  <a:cubicBezTo>
                    <a:pt x="3391" y="4340"/>
                    <a:pt x="3554" y="4313"/>
                    <a:pt x="3716" y="4259"/>
                  </a:cubicBezTo>
                  <a:cubicBezTo>
                    <a:pt x="3961" y="4150"/>
                    <a:pt x="4123" y="3988"/>
                    <a:pt x="4232" y="3744"/>
                  </a:cubicBezTo>
                  <a:cubicBezTo>
                    <a:pt x="4286" y="3581"/>
                    <a:pt x="4313" y="3418"/>
                    <a:pt x="4313" y="3255"/>
                  </a:cubicBezTo>
                  <a:cubicBezTo>
                    <a:pt x="4313" y="2984"/>
                    <a:pt x="4340" y="2876"/>
                    <a:pt x="4340" y="2170"/>
                  </a:cubicBezTo>
                  <a:cubicBezTo>
                    <a:pt x="4340" y="1465"/>
                    <a:pt x="4340" y="1384"/>
                    <a:pt x="4313" y="1113"/>
                  </a:cubicBezTo>
                  <a:cubicBezTo>
                    <a:pt x="4313" y="950"/>
                    <a:pt x="4286" y="760"/>
                    <a:pt x="4232" y="624"/>
                  </a:cubicBezTo>
                  <a:cubicBezTo>
                    <a:pt x="4178" y="489"/>
                    <a:pt x="4123" y="380"/>
                    <a:pt x="4015" y="299"/>
                  </a:cubicBezTo>
                  <a:cubicBezTo>
                    <a:pt x="3933" y="218"/>
                    <a:pt x="3825" y="163"/>
                    <a:pt x="3716" y="109"/>
                  </a:cubicBezTo>
                  <a:cubicBezTo>
                    <a:pt x="3554" y="55"/>
                    <a:pt x="3391" y="28"/>
                    <a:pt x="3228" y="28"/>
                  </a:cubicBezTo>
                  <a:cubicBezTo>
                    <a:pt x="2957" y="28"/>
                    <a:pt x="2848" y="1"/>
                    <a:pt x="2143" y="1"/>
                  </a:cubicBezTo>
                  <a:close/>
                </a:path>
              </a:pathLst>
            </a:custGeom>
            <a:solidFill>
              <a:srgbClr val="8CBEA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8320" bIns="58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80" name="Google Shape;3899;p59"/>
            <p:cNvSpPr/>
            <p:nvPr/>
          </p:nvSpPr>
          <p:spPr>
            <a:xfrm>
              <a:off x="796320" y="3290040"/>
              <a:ext cx="290520" cy="248400"/>
            </a:xfrm>
            <a:custGeom>
              <a:avLst/>
              <a:gdLst>
                <a:gd name="textAreaLeft" fmla="*/ 0 w 290520"/>
                <a:gd name="textAreaRight" fmla="*/ 290880 w 290520"/>
                <a:gd name="textAreaTop" fmla="*/ 0 h 248400"/>
                <a:gd name="textAreaBottom" fmla="*/ 248760 h 248400"/>
              </a:gdLst>
              <a:ahLst/>
              <a:cxnLst/>
              <a:rect l="textAreaLeft" t="textAreaTop" r="textAreaRight" b="textAreaBottom"/>
              <a:pathLst>
                <a:path w="10823" h="9250">
                  <a:moveTo>
                    <a:pt x="6184" y="1953"/>
                  </a:moveTo>
                  <a:cubicBezTo>
                    <a:pt x="6917" y="1953"/>
                    <a:pt x="6998" y="1953"/>
                    <a:pt x="7296" y="1980"/>
                  </a:cubicBezTo>
                  <a:cubicBezTo>
                    <a:pt x="7513" y="1980"/>
                    <a:pt x="7730" y="2035"/>
                    <a:pt x="7920" y="2116"/>
                  </a:cubicBezTo>
                  <a:cubicBezTo>
                    <a:pt x="8300" y="2252"/>
                    <a:pt x="8571" y="2523"/>
                    <a:pt x="8707" y="2876"/>
                  </a:cubicBezTo>
                  <a:cubicBezTo>
                    <a:pt x="8788" y="3092"/>
                    <a:pt x="8815" y="3309"/>
                    <a:pt x="8842" y="3526"/>
                  </a:cubicBezTo>
                  <a:cubicBezTo>
                    <a:pt x="8842" y="3798"/>
                    <a:pt x="8842" y="3906"/>
                    <a:pt x="8842" y="4611"/>
                  </a:cubicBezTo>
                  <a:cubicBezTo>
                    <a:pt x="8842" y="5344"/>
                    <a:pt x="8842" y="5425"/>
                    <a:pt x="8842" y="5724"/>
                  </a:cubicBezTo>
                  <a:cubicBezTo>
                    <a:pt x="8815" y="5940"/>
                    <a:pt x="8788" y="6157"/>
                    <a:pt x="8707" y="6347"/>
                  </a:cubicBezTo>
                  <a:cubicBezTo>
                    <a:pt x="8571" y="6727"/>
                    <a:pt x="8300" y="6998"/>
                    <a:pt x="7920" y="7134"/>
                  </a:cubicBezTo>
                  <a:cubicBezTo>
                    <a:pt x="7730" y="7215"/>
                    <a:pt x="7513" y="7242"/>
                    <a:pt x="7296" y="7270"/>
                  </a:cubicBezTo>
                  <a:lnTo>
                    <a:pt x="5099" y="7270"/>
                  </a:lnTo>
                  <a:cubicBezTo>
                    <a:pt x="4882" y="7242"/>
                    <a:pt x="4665" y="7215"/>
                    <a:pt x="4448" y="7134"/>
                  </a:cubicBezTo>
                  <a:cubicBezTo>
                    <a:pt x="4286" y="7080"/>
                    <a:pt x="4123" y="6971"/>
                    <a:pt x="3987" y="6836"/>
                  </a:cubicBezTo>
                  <a:cubicBezTo>
                    <a:pt x="3852" y="6700"/>
                    <a:pt x="3743" y="6537"/>
                    <a:pt x="3689" y="6347"/>
                  </a:cubicBezTo>
                  <a:cubicBezTo>
                    <a:pt x="3607" y="6157"/>
                    <a:pt x="3553" y="5940"/>
                    <a:pt x="3553" y="5724"/>
                  </a:cubicBezTo>
                  <a:lnTo>
                    <a:pt x="3553" y="4611"/>
                  </a:lnTo>
                  <a:lnTo>
                    <a:pt x="3553" y="3526"/>
                  </a:lnTo>
                  <a:cubicBezTo>
                    <a:pt x="3553" y="3309"/>
                    <a:pt x="3607" y="3092"/>
                    <a:pt x="3689" y="2876"/>
                  </a:cubicBezTo>
                  <a:cubicBezTo>
                    <a:pt x="3743" y="2713"/>
                    <a:pt x="3852" y="2550"/>
                    <a:pt x="3987" y="2414"/>
                  </a:cubicBezTo>
                  <a:cubicBezTo>
                    <a:pt x="4123" y="2279"/>
                    <a:pt x="4286" y="2170"/>
                    <a:pt x="4448" y="2116"/>
                  </a:cubicBezTo>
                  <a:cubicBezTo>
                    <a:pt x="4665" y="2035"/>
                    <a:pt x="4882" y="1980"/>
                    <a:pt x="5099" y="1980"/>
                  </a:cubicBezTo>
                  <a:cubicBezTo>
                    <a:pt x="5371" y="1980"/>
                    <a:pt x="5479" y="1953"/>
                    <a:pt x="6184" y="1953"/>
                  </a:cubicBezTo>
                  <a:close/>
                  <a:moveTo>
                    <a:pt x="6184" y="0"/>
                  </a:moveTo>
                  <a:cubicBezTo>
                    <a:pt x="2061" y="0"/>
                    <a:pt x="0" y="4991"/>
                    <a:pt x="2929" y="7893"/>
                  </a:cubicBezTo>
                  <a:cubicBezTo>
                    <a:pt x="3866" y="8830"/>
                    <a:pt x="5021" y="9250"/>
                    <a:pt x="6155" y="9250"/>
                  </a:cubicBezTo>
                  <a:cubicBezTo>
                    <a:pt x="8534" y="9250"/>
                    <a:pt x="10822" y="7403"/>
                    <a:pt x="10822" y="4611"/>
                  </a:cubicBezTo>
                  <a:cubicBezTo>
                    <a:pt x="10822" y="2062"/>
                    <a:pt x="8734" y="0"/>
                    <a:pt x="6184" y="0"/>
                  </a:cubicBezTo>
                  <a:close/>
                </a:path>
              </a:pathLst>
            </a:custGeom>
            <a:solidFill>
              <a:srgbClr val="8CBEAA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sp>
        <p:nvSpPr>
          <p:cNvPr id="881" name="Google Shape;3900;p59"/>
          <p:cNvSpPr/>
          <p:nvPr/>
        </p:nvSpPr>
        <p:spPr>
          <a:xfrm>
            <a:off x="1181880" y="3291120"/>
            <a:ext cx="289800" cy="248760"/>
          </a:xfrm>
          <a:custGeom>
            <a:avLst/>
            <a:gdLst>
              <a:gd name="textAreaLeft" fmla="*/ 0 w 289800"/>
              <a:gd name="textAreaRight" fmla="*/ 290160 w 289800"/>
              <a:gd name="textAreaTop" fmla="*/ 0 h 248760"/>
              <a:gd name="textAreaBottom" fmla="*/ 249120 h 248760"/>
            </a:gdLst>
            <a:ahLst/>
            <a:cxnLst/>
            <a:rect l="textAreaLeft" t="textAreaTop" r="textAreaRight" b="textAreaBottom"/>
            <a:pathLst>
              <a:path w="10796" h="9269">
                <a:moveTo>
                  <a:pt x="4331" y="1983"/>
                </a:moveTo>
                <a:cubicBezTo>
                  <a:pt x="4630" y="1983"/>
                  <a:pt x="4910" y="2216"/>
                  <a:pt x="4910" y="2550"/>
                </a:cubicBezTo>
                <a:cubicBezTo>
                  <a:pt x="4910" y="2897"/>
                  <a:pt x="4661" y="3154"/>
                  <a:pt x="4348" y="3154"/>
                </a:cubicBezTo>
                <a:cubicBezTo>
                  <a:pt x="4319" y="3154"/>
                  <a:pt x="4289" y="3152"/>
                  <a:pt x="4259" y="3147"/>
                </a:cubicBezTo>
                <a:cubicBezTo>
                  <a:pt x="3771" y="3093"/>
                  <a:pt x="3554" y="2469"/>
                  <a:pt x="3934" y="2143"/>
                </a:cubicBezTo>
                <a:cubicBezTo>
                  <a:pt x="4053" y="2032"/>
                  <a:pt x="4194" y="1983"/>
                  <a:pt x="4331" y="1983"/>
                </a:cubicBezTo>
                <a:close/>
                <a:moveTo>
                  <a:pt x="4829" y="3608"/>
                </a:moveTo>
                <a:lnTo>
                  <a:pt x="4829" y="6999"/>
                </a:lnTo>
                <a:lnTo>
                  <a:pt x="3717" y="6999"/>
                </a:lnTo>
                <a:lnTo>
                  <a:pt x="3717" y="3608"/>
                </a:lnTo>
                <a:close/>
                <a:moveTo>
                  <a:pt x="7527" y="3524"/>
                </a:moveTo>
                <a:cubicBezTo>
                  <a:pt x="7550" y="3524"/>
                  <a:pt x="7572" y="3525"/>
                  <a:pt x="7595" y="3527"/>
                </a:cubicBezTo>
                <a:cubicBezTo>
                  <a:pt x="8355" y="3527"/>
                  <a:pt x="8897" y="4015"/>
                  <a:pt x="8897" y="5046"/>
                </a:cubicBezTo>
                <a:lnTo>
                  <a:pt x="8897" y="6999"/>
                </a:lnTo>
                <a:lnTo>
                  <a:pt x="7785" y="6999"/>
                </a:lnTo>
                <a:lnTo>
                  <a:pt x="7785" y="5181"/>
                </a:lnTo>
                <a:cubicBezTo>
                  <a:pt x="7785" y="4747"/>
                  <a:pt x="7622" y="4422"/>
                  <a:pt x="7215" y="4422"/>
                </a:cubicBezTo>
                <a:cubicBezTo>
                  <a:pt x="6944" y="4422"/>
                  <a:pt x="6700" y="4585"/>
                  <a:pt x="6619" y="4829"/>
                </a:cubicBezTo>
                <a:cubicBezTo>
                  <a:pt x="6592" y="4937"/>
                  <a:pt x="6592" y="5019"/>
                  <a:pt x="6592" y="5100"/>
                </a:cubicBezTo>
                <a:lnTo>
                  <a:pt x="6592" y="6999"/>
                </a:lnTo>
                <a:lnTo>
                  <a:pt x="5452" y="6999"/>
                </a:lnTo>
                <a:lnTo>
                  <a:pt x="5452" y="3608"/>
                </a:lnTo>
                <a:lnTo>
                  <a:pt x="6592" y="3608"/>
                </a:lnTo>
                <a:lnTo>
                  <a:pt x="6592" y="4096"/>
                </a:lnTo>
                <a:cubicBezTo>
                  <a:pt x="6771" y="3738"/>
                  <a:pt x="7143" y="3524"/>
                  <a:pt x="7527" y="3524"/>
                </a:cubicBezTo>
                <a:close/>
                <a:moveTo>
                  <a:pt x="6185" y="1"/>
                </a:moveTo>
                <a:cubicBezTo>
                  <a:pt x="2062" y="1"/>
                  <a:pt x="1" y="4991"/>
                  <a:pt x="2903" y="7894"/>
                </a:cubicBezTo>
                <a:cubicBezTo>
                  <a:pt x="3853" y="8844"/>
                  <a:pt x="5017" y="9269"/>
                  <a:pt x="6157" y="9269"/>
                </a:cubicBezTo>
                <a:cubicBezTo>
                  <a:pt x="8530" y="9269"/>
                  <a:pt x="10796" y="7424"/>
                  <a:pt x="10796" y="4639"/>
                </a:cubicBezTo>
                <a:cubicBezTo>
                  <a:pt x="10796" y="2089"/>
                  <a:pt x="8734" y="1"/>
                  <a:pt x="6185" y="1"/>
                </a:cubicBezTo>
                <a:close/>
              </a:path>
            </a:pathLst>
          </a:custGeom>
          <a:solidFill>
            <a:srgbClr val="B659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OpenSymbol"/>
            </a:endParaRPr>
          </a:p>
        </p:txBody>
      </p:sp>
      <p:sp>
        <p:nvSpPr>
          <p:cNvPr id="882" name="Google Shape;3901;p59"/>
          <p:cNvSpPr/>
          <p:nvPr/>
        </p:nvSpPr>
        <p:spPr>
          <a:xfrm>
            <a:off x="1557000" y="3290400"/>
            <a:ext cx="290520" cy="248760"/>
          </a:xfrm>
          <a:custGeom>
            <a:avLst/>
            <a:gdLst>
              <a:gd name="textAreaLeft" fmla="*/ 0 w 290520"/>
              <a:gd name="textAreaRight" fmla="*/ 290880 w 290520"/>
              <a:gd name="textAreaTop" fmla="*/ 0 h 248760"/>
              <a:gd name="textAreaBottom" fmla="*/ 249120 h 248760"/>
            </a:gdLst>
            <a:ahLst/>
            <a:cxnLst/>
            <a:rect l="textAreaLeft" t="textAreaTop" r="textAreaRight" b="textAreaBottom"/>
            <a:pathLst>
              <a:path w="10823" h="9269">
                <a:moveTo>
                  <a:pt x="7213" y="2543"/>
                </a:moveTo>
                <a:cubicBezTo>
                  <a:pt x="7494" y="2543"/>
                  <a:pt x="7781" y="2654"/>
                  <a:pt x="8002" y="2903"/>
                </a:cubicBezTo>
                <a:cubicBezTo>
                  <a:pt x="8246" y="2849"/>
                  <a:pt x="8490" y="2767"/>
                  <a:pt x="8680" y="2632"/>
                </a:cubicBezTo>
                <a:lnTo>
                  <a:pt x="8680" y="2632"/>
                </a:lnTo>
                <a:cubicBezTo>
                  <a:pt x="8598" y="2876"/>
                  <a:pt x="8436" y="3093"/>
                  <a:pt x="8219" y="3228"/>
                </a:cubicBezTo>
                <a:cubicBezTo>
                  <a:pt x="8436" y="3201"/>
                  <a:pt x="8626" y="3147"/>
                  <a:pt x="8843" y="3065"/>
                </a:cubicBezTo>
                <a:lnTo>
                  <a:pt x="8843" y="3065"/>
                </a:lnTo>
                <a:cubicBezTo>
                  <a:pt x="8680" y="3255"/>
                  <a:pt x="8517" y="3445"/>
                  <a:pt x="8300" y="3608"/>
                </a:cubicBezTo>
                <a:lnTo>
                  <a:pt x="8300" y="3744"/>
                </a:lnTo>
                <a:cubicBezTo>
                  <a:pt x="8300" y="5409"/>
                  <a:pt x="6970" y="6755"/>
                  <a:pt x="5338" y="6755"/>
                </a:cubicBezTo>
                <a:cubicBezTo>
                  <a:pt x="5322" y="6755"/>
                  <a:pt x="5306" y="6755"/>
                  <a:pt x="5289" y="6754"/>
                </a:cubicBezTo>
                <a:cubicBezTo>
                  <a:pt x="4693" y="6754"/>
                  <a:pt x="4150" y="6592"/>
                  <a:pt x="3662" y="6293"/>
                </a:cubicBezTo>
                <a:lnTo>
                  <a:pt x="3906" y="6293"/>
                </a:lnTo>
                <a:cubicBezTo>
                  <a:pt x="4394" y="6293"/>
                  <a:pt x="4855" y="6130"/>
                  <a:pt x="5208" y="5832"/>
                </a:cubicBezTo>
                <a:cubicBezTo>
                  <a:pt x="4774" y="5832"/>
                  <a:pt x="4367" y="5534"/>
                  <a:pt x="4232" y="5100"/>
                </a:cubicBezTo>
                <a:cubicBezTo>
                  <a:pt x="4286" y="5100"/>
                  <a:pt x="4367" y="5127"/>
                  <a:pt x="4421" y="5127"/>
                </a:cubicBezTo>
                <a:cubicBezTo>
                  <a:pt x="4530" y="5127"/>
                  <a:pt x="4611" y="5100"/>
                  <a:pt x="4720" y="5073"/>
                </a:cubicBezTo>
                <a:cubicBezTo>
                  <a:pt x="4204" y="4991"/>
                  <a:pt x="3852" y="4557"/>
                  <a:pt x="3852" y="4042"/>
                </a:cubicBezTo>
                <a:lnTo>
                  <a:pt x="3852" y="4042"/>
                </a:lnTo>
                <a:cubicBezTo>
                  <a:pt x="4015" y="4123"/>
                  <a:pt x="4177" y="4178"/>
                  <a:pt x="4340" y="4178"/>
                </a:cubicBezTo>
                <a:cubicBezTo>
                  <a:pt x="3879" y="3852"/>
                  <a:pt x="3716" y="3228"/>
                  <a:pt x="3987" y="2767"/>
                </a:cubicBezTo>
                <a:lnTo>
                  <a:pt x="3987" y="2767"/>
                </a:lnTo>
                <a:cubicBezTo>
                  <a:pt x="4530" y="3418"/>
                  <a:pt x="5344" y="3825"/>
                  <a:pt x="6184" y="3879"/>
                </a:cubicBezTo>
                <a:cubicBezTo>
                  <a:pt x="6157" y="3798"/>
                  <a:pt x="6157" y="3716"/>
                  <a:pt x="6157" y="3608"/>
                </a:cubicBezTo>
                <a:cubicBezTo>
                  <a:pt x="6139" y="2963"/>
                  <a:pt x="6666" y="2543"/>
                  <a:pt x="7213" y="2543"/>
                </a:cubicBezTo>
                <a:close/>
                <a:moveTo>
                  <a:pt x="6184" y="1"/>
                </a:moveTo>
                <a:cubicBezTo>
                  <a:pt x="2062" y="1"/>
                  <a:pt x="0" y="4991"/>
                  <a:pt x="2902" y="7894"/>
                </a:cubicBezTo>
                <a:cubicBezTo>
                  <a:pt x="3853" y="8844"/>
                  <a:pt x="5020" y="9269"/>
                  <a:pt x="6163" y="9269"/>
                </a:cubicBezTo>
                <a:cubicBezTo>
                  <a:pt x="8544" y="9269"/>
                  <a:pt x="10823" y="7424"/>
                  <a:pt x="10823" y="4639"/>
                </a:cubicBezTo>
                <a:cubicBezTo>
                  <a:pt x="10823" y="2062"/>
                  <a:pt x="8734" y="1"/>
                  <a:pt x="6184" y="1"/>
                </a:cubicBezTo>
                <a:close/>
              </a:path>
            </a:pathLst>
          </a:custGeom>
          <a:solidFill>
            <a:srgbClr val="E6A15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979B7C-E610-C210-2F98-98666315693A}"/>
              </a:ext>
            </a:extLst>
          </p:cNvPr>
          <p:cNvSpPr txBox="1"/>
          <p:nvPr/>
        </p:nvSpPr>
        <p:spPr>
          <a:xfrm>
            <a:off x="1566720" y="2027450"/>
            <a:ext cx="547612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ID" sz="1600" b="1" i="0" dirty="0">
                <a:solidFill>
                  <a:srgbClr val="0070C0"/>
                </a:solidFill>
                <a:effectLst/>
                <a:latin typeface="Poppins" panose="00000500000000000000" pitchFamily="2" charset="0"/>
              </a:rPr>
              <a:t>Selamat </a:t>
            </a:r>
            <a:r>
              <a:rPr lang="en-ID" sz="1600" b="1" i="0" dirty="0" err="1">
                <a:solidFill>
                  <a:srgbClr val="0070C0"/>
                </a:solidFill>
                <a:effectLst/>
                <a:latin typeface="Poppins" panose="00000500000000000000" pitchFamily="2" charset="0"/>
              </a:rPr>
              <a:t>berlatih</a:t>
            </a:r>
            <a:r>
              <a:rPr lang="en-ID" sz="1600" b="1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ID" sz="1600" b="1" dirty="0">
                <a:solidFill>
                  <a:srgbClr val="64748B"/>
                </a:solidFill>
                <a:latin typeface="Poppins" panose="00000500000000000000" pitchFamily="2" charset="0"/>
              </a:rPr>
              <a:t>	</a:t>
            </a:r>
            <a:r>
              <a:rPr lang="en-ID" sz="1600" b="1" dirty="0" err="1">
                <a:solidFill>
                  <a:srgbClr val="C00000"/>
                </a:solidFill>
                <a:latin typeface="Poppins" panose="00000500000000000000" pitchFamily="2" charset="0"/>
              </a:rPr>
              <a:t>S</a:t>
            </a:r>
            <a:r>
              <a:rPr lang="en-ID" sz="1600" b="1" i="0" dirty="0" err="1">
                <a:solidFill>
                  <a:srgbClr val="C00000"/>
                </a:solidFill>
                <a:effectLst/>
                <a:latin typeface="Poppins" panose="00000500000000000000" pitchFamily="2" charset="0"/>
              </a:rPr>
              <a:t>emangat</a:t>
            </a:r>
            <a:r>
              <a:rPr lang="en-ID" sz="1600" b="1" i="0" dirty="0">
                <a:solidFill>
                  <a:srgbClr val="C00000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600" b="1" i="0" dirty="0" err="1">
                <a:solidFill>
                  <a:srgbClr val="C00000"/>
                </a:solidFill>
                <a:effectLst/>
                <a:latin typeface="Poppins" panose="00000500000000000000" pitchFamily="2" charset="0"/>
              </a:rPr>
              <a:t>berkarya</a:t>
            </a:r>
            <a:r>
              <a:rPr lang="en-ID" sz="1600" b="1" i="0" dirty="0">
                <a:solidFill>
                  <a:srgbClr val="64748B"/>
                </a:solidFill>
                <a:effectLst/>
                <a:latin typeface="Poppins" panose="00000500000000000000" pitchFamily="2" charset="0"/>
              </a:rPr>
              <a:t>, 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ID" sz="1600" b="1" dirty="0">
                <a:solidFill>
                  <a:srgbClr val="64748B"/>
                </a:solidFill>
                <a:latin typeface="Poppins" panose="00000500000000000000" pitchFamily="2" charset="0"/>
              </a:rPr>
              <a:t>		</a:t>
            </a:r>
            <a:r>
              <a:rPr lang="en-ID" sz="1600" b="1" dirty="0" err="1">
                <a:solidFill>
                  <a:srgbClr val="00B050"/>
                </a:solidFill>
                <a:latin typeface="Poppins" panose="00000500000000000000" pitchFamily="2" charset="0"/>
              </a:rPr>
              <a:t>S</a:t>
            </a:r>
            <a:r>
              <a:rPr lang="en-ID" sz="1600" b="1" i="0" dirty="0" err="1">
                <a:solidFill>
                  <a:srgbClr val="00B050"/>
                </a:solidFill>
                <a:effectLst/>
                <a:latin typeface="Poppins" panose="00000500000000000000" pitchFamily="2" charset="0"/>
              </a:rPr>
              <a:t>emoga</a:t>
            </a:r>
            <a:r>
              <a:rPr lang="en-ID" sz="1600" b="1" i="0" dirty="0">
                <a:solidFill>
                  <a:srgbClr val="00B050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n-ID" sz="1600" b="1" i="0" dirty="0" err="1">
                <a:solidFill>
                  <a:srgbClr val="00B050"/>
                </a:solidFill>
                <a:effectLst/>
                <a:latin typeface="Poppins" panose="00000500000000000000" pitchFamily="2" charset="0"/>
              </a:rPr>
              <a:t>sukses</a:t>
            </a:r>
            <a:r>
              <a:rPr lang="en-ID" sz="1600" b="1" i="0" dirty="0">
                <a:solidFill>
                  <a:srgbClr val="00B050"/>
                </a:solidFill>
                <a:effectLst/>
                <a:latin typeface="Poppins" panose="00000500000000000000" pitchFamily="2" charset="0"/>
              </a:rPr>
              <a:t> di dunia </a:t>
            </a:r>
            <a:r>
              <a:rPr lang="en-ID" sz="1600" b="1" i="0" dirty="0" err="1">
                <a:solidFill>
                  <a:srgbClr val="00B050"/>
                </a:solidFill>
                <a:effectLst/>
                <a:latin typeface="Poppins" panose="00000500000000000000" pitchFamily="2" charset="0"/>
              </a:rPr>
              <a:t>kerja</a:t>
            </a:r>
            <a:endParaRPr lang="en-ID" sz="1600" b="1" i="0" dirty="0">
              <a:solidFill>
                <a:srgbClr val="00B050"/>
              </a:solidFill>
              <a:effectLst/>
              <a:latin typeface="Poppins" panose="00000500000000000000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4" grpId="0"/>
      <p:bldP spid="3" grpId="0"/>
    </p:bldLst>
  </p:timing>
</p:sld>
</file>

<file path=ppt/theme/theme1.xml><?xml version="1.0" encoding="utf-8"?>
<a:theme xmlns:a="http://schemas.openxmlformats.org/drawingml/2006/main" name="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59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59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59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59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59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496</Words>
  <Application>Microsoft Office PowerPoint</Application>
  <PresentationFormat>On-screen Show (16:9)</PresentationFormat>
  <Paragraphs>140</Paragraphs>
  <Slides>10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OpenSymbol</vt:lpstr>
      <vt:lpstr>Poppins</vt:lpstr>
      <vt:lpstr>Poppins Black</vt:lpstr>
      <vt:lpstr>Poppins Light</vt:lpstr>
      <vt:lpstr>Symbol</vt:lpstr>
      <vt:lpstr>Wingdings</vt:lpstr>
      <vt:lpstr>Pastel Portfolio by Slidesgo</vt:lpstr>
      <vt:lpstr>Pastel Portfolio by Slidesgo</vt:lpstr>
      <vt:lpstr>Pastel Portfolio by Slidesgo</vt:lpstr>
      <vt:lpstr>Pastel Portfolio by Slidesgo</vt:lpstr>
      <vt:lpstr>Pastel Portfolio by Slidesgo</vt:lpstr>
      <vt:lpstr>Strategi Sukses PKL SMK 1 Bengalon</vt:lpstr>
      <vt:lpstr>Program PKL </vt:lpstr>
      <vt:lpstr>PowerPoint Presentation</vt:lpstr>
      <vt:lpstr>6 poin untuk sukses di dunia kerja</vt:lpstr>
      <vt:lpstr>PowerPoint Presentation</vt:lpstr>
      <vt:lpstr>5 Keutamaan  Excel yang  powerful</vt:lpstr>
      <vt:lpstr>PowerPoint Presentation</vt:lpstr>
      <vt:lpstr>PowerPoint Presentation</vt:lpstr>
      <vt:lpstr>Visualisasi  &amp; Optimasi</vt:lpstr>
      <vt:lpstr>Terima kasih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Yulia Rusmawati</cp:lastModifiedBy>
  <cp:revision>6</cp:revision>
  <dcterms:modified xsi:type="dcterms:W3CDTF">2026-04-29T08:33:33Z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2026-04-21T17:44:05Z</dcterms:created>
  <dc:creator>Unknown Creator</dc:creator>
  <dc:description/>
  <dc:language>en-US</dc:language>
  <cp:lastModifiedBy>Unknown Creator</cp:lastModifiedBy>
  <dcterms:modified xsi:type="dcterms:W3CDTF">2026-04-21T17:44:05Z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12</vt:r8>
  </property>
</Properties>
</file>